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2" r:id="rId2"/>
    <p:sldId id="265" r:id="rId3"/>
    <p:sldId id="267" r:id="rId4"/>
    <p:sldId id="268" r:id="rId5"/>
    <p:sldId id="269" r:id="rId6"/>
    <p:sldId id="270" r:id="rId7"/>
    <p:sldId id="271" r:id="rId8"/>
    <p:sldId id="263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69898BC-9023-491D-A2D9-18BCF9ABA190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42E10A2-6533-4DBC-AFB4-F5ED11B71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7543800" cy="1524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ЗИМУЮЩИЕ ПТИЦЫ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5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0260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923"/>
            <a:ext cx="4125563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7210"/>
            <a:ext cx="402602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26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ormushk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33670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ormushki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7753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orm_d_pt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0486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kormushka-dlya-ptits-iz-derev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3285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43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kormushka_dlja_ptic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9046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8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kormushka-dlya-ptic-svoimi-rukam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96855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17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0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ЧЕМ ПИТАЮТСЯ ПТИЦЫ?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5283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3337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456384" cy="281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0344"/>
            <a:ext cx="3333750" cy="2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83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560" y="3789040"/>
            <a:ext cx="4026024" cy="28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560" y="419100"/>
            <a:ext cx="4026024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89040"/>
            <a:ext cx="4010024" cy="28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9100"/>
            <a:ext cx="4010024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2201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130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ЗИМУЮЩИЕ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ЧЕМ ПИТАЮТСЯ ПТИЦЫ?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user</dc:creator>
  <cp:lastModifiedBy>1</cp:lastModifiedBy>
  <cp:revision>17</cp:revision>
  <dcterms:created xsi:type="dcterms:W3CDTF">2015-01-28T11:24:21Z</dcterms:created>
  <dcterms:modified xsi:type="dcterms:W3CDTF">2016-04-19T11:46:30Z</dcterms:modified>
</cp:coreProperties>
</file>