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56" r:id="rId4"/>
    <p:sldId id="258" r:id="rId5"/>
    <p:sldId id="266" r:id="rId6"/>
    <p:sldId id="259" r:id="rId7"/>
    <p:sldId id="264" r:id="rId8"/>
    <p:sldId id="261" r:id="rId9"/>
    <p:sldId id="277" r:id="rId10"/>
    <p:sldId id="262" r:id="rId11"/>
    <p:sldId id="263" r:id="rId12"/>
    <p:sldId id="283" r:id="rId13"/>
    <p:sldId id="268" r:id="rId14"/>
    <p:sldId id="270" r:id="rId15"/>
    <p:sldId id="279" r:id="rId16"/>
    <p:sldId id="271" r:id="rId17"/>
    <p:sldId id="28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0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E5D-84A1-4417-B566-C18D664452A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7BB5-2ED1-4FD2-B99F-ACC2FF6F6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E5D-84A1-4417-B566-C18D664452A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7BB5-2ED1-4FD2-B99F-ACC2FF6F6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E5D-84A1-4417-B566-C18D664452A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7BB5-2ED1-4FD2-B99F-ACC2FF6F6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E5D-84A1-4417-B566-C18D664452A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7BB5-2ED1-4FD2-B99F-ACC2FF6F6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E5D-84A1-4417-B566-C18D664452A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7BB5-2ED1-4FD2-B99F-ACC2FF6F6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E5D-84A1-4417-B566-C18D664452A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7BB5-2ED1-4FD2-B99F-ACC2FF6F6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E5D-84A1-4417-B566-C18D664452A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7BB5-2ED1-4FD2-B99F-ACC2FF6F6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E5D-84A1-4417-B566-C18D664452A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7BB5-2ED1-4FD2-B99F-ACC2FF6F6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E5D-84A1-4417-B566-C18D664452A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7BB5-2ED1-4FD2-B99F-ACC2FF6F6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E5D-84A1-4417-B566-C18D664452A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7BB5-2ED1-4FD2-B99F-ACC2FF6F6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E5D-84A1-4417-B566-C18D664452A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7BB5-2ED1-4FD2-B99F-ACC2FF6F6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21E5D-84A1-4417-B566-C18D664452A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07BB5-2ED1-4FD2-B99F-ACC2FF6F6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otovim-doma.ru/forum/files/3/ec/3ecb49d3be89dea5531a9a187e280e1e_49725.gif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lukomorie-musical.ru/multimedia/eskizi/elis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00188" y="357188"/>
            <a:ext cx="71437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4400" b="1">
                <a:solidFill>
                  <a:srgbClr val="0070C0"/>
                </a:solidFill>
                <a:cs typeface="Times New Roman" pitchFamily="18" charset="0"/>
              </a:rPr>
              <a:t>Математика сложна,</a:t>
            </a:r>
            <a:endParaRPr lang="ru-RU" sz="4400">
              <a:solidFill>
                <a:srgbClr val="0070C0"/>
              </a:solidFill>
            </a:endParaRPr>
          </a:p>
          <a:p>
            <a:pPr algn="just" eaLnBrk="0" hangingPunct="0"/>
            <a:r>
              <a:rPr lang="ru-RU" sz="4400" b="1">
                <a:solidFill>
                  <a:srgbClr val="0070C0"/>
                </a:solidFill>
                <a:cs typeface="Times New Roman" pitchFamily="18" charset="0"/>
              </a:rPr>
              <a:t>Но скажу с почтением –</a:t>
            </a:r>
            <a:endParaRPr lang="ru-RU" sz="4400">
              <a:solidFill>
                <a:srgbClr val="0070C0"/>
              </a:solidFill>
            </a:endParaRPr>
          </a:p>
          <a:p>
            <a:pPr algn="just" eaLnBrk="0" hangingPunct="0"/>
            <a:r>
              <a:rPr lang="ru-RU" sz="4400" b="1">
                <a:solidFill>
                  <a:srgbClr val="0070C0"/>
                </a:solidFill>
                <a:cs typeface="Times New Roman" pitchFamily="18" charset="0"/>
              </a:rPr>
              <a:t>Математика нужна </a:t>
            </a:r>
            <a:endParaRPr lang="ru-RU" sz="4400">
              <a:solidFill>
                <a:srgbClr val="0070C0"/>
              </a:solidFill>
            </a:endParaRPr>
          </a:p>
          <a:p>
            <a:pPr algn="just" eaLnBrk="0" hangingPunct="0"/>
            <a:r>
              <a:rPr lang="ru-RU" sz="4400" b="1">
                <a:solidFill>
                  <a:srgbClr val="0070C0"/>
                </a:solidFill>
                <a:cs typeface="Times New Roman" pitchFamily="18" charset="0"/>
              </a:rPr>
              <a:t>Всем без исключения!</a:t>
            </a:r>
            <a:endParaRPr lang="ru-RU" sz="4400">
              <a:solidFill>
                <a:srgbClr val="0070C0"/>
              </a:solidFill>
            </a:endParaRPr>
          </a:p>
        </p:txBody>
      </p:sp>
      <p:pic>
        <p:nvPicPr>
          <p:cNvPr id="26628" name="Picture 4" descr="C:\Documents and Settings\Администратор\Мои документы\для Лены\Неделя математики 2\math0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3357563"/>
            <a:ext cx="46386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76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672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 rot="10800000" flipV="1">
            <a:off x="214281" y="623840"/>
            <a:ext cx="82153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  <a:tab pos="4972050" algn="l"/>
              </a:tabLst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Волшебный клубочек привёл </a:t>
            </a:r>
            <a:r>
              <a:rPr kumimoji="0" lang="ru-RU" sz="28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Иван-Царевича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распутье. На придорожном камне надпись: 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Верная дорога та, где ответ не самый большой и не самый маленький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 какой дороге идти Ивану?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троп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571744"/>
            <a:ext cx="5143503" cy="3857627"/>
          </a:xfrm>
          <a:prstGeom prst="rect">
            <a:avLst/>
          </a:prstGeom>
        </p:spPr>
      </p:pic>
      <p:pic>
        <p:nvPicPr>
          <p:cNvPr id="10" name="Рисунок 9" descr="5iPQga_JXV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2443" y="2571744"/>
            <a:ext cx="1551992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65672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357167"/>
            <a:ext cx="72152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4972050" algn="l"/>
              </a:tabLst>
            </a:pP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на дороге числа записаны рядами. Найдите закономерность, продолжите ряды чисел:</a:t>
            </a:r>
            <a:endParaRPr kumimoji="0" lang="ru-RU" sz="3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2571744"/>
            <a:ext cx="61436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20, 17,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14,.., .., ..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,..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2, 4, 6, 8,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 ..,..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65672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849609"/>
            <a:ext cx="7215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4972050" algn="l"/>
              </a:tabLst>
            </a:pP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Проверим</a:t>
            </a:r>
            <a:endParaRPr kumimoji="0" lang="ru-RU" sz="3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2571744"/>
            <a:ext cx="61436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20, 17,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14,11, 8, 5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,2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2, 4, 6, 8,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10, 12,14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72"/>
            <a:ext cx="9144000" cy="6865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642918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511054"/>
            <a:ext cx="87154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49720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победили Змея Горыныча. Он охранял сундук, в котором находится меч для Ивана-Царевича. Но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сундук непростой,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крепко заперт тремя замками.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замки не простые – на каждом пример.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49720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Замки откроются, если мы исправим ошибки.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2786058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643438" y="3137884"/>
            <a:ext cx="41434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49720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46 = 50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497205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46&lt;50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49720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28 + 1 =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4972050" algn="l"/>
              </a:tabLst>
            </a:pP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29&gt;20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  <a:tab pos="4972050" algn="l"/>
              </a:tabLs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 &gt; 70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  <a:tab pos="4972050" algn="l"/>
              </a:tabLs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70=70</a:t>
            </a:r>
          </a:p>
        </p:txBody>
      </p:sp>
      <p:pic>
        <p:nvPicPr>
          <p:cNvPr id="12" name="Рисунок 11" descr="hello_html_7004b1f6 - коп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429000"/>
            <a:ext cx="3876562" cy="2928958"/>
          </a:xfrm>
          <a:prstGeom prst="rect">
            <a:avLst/>
          </a:prstGeom>
        </p:spPr>
      </p:pic>
      <p:pic>
        <p:nvPicPr>
          <p:cNvPr id="13" name="Рисунок 12" descr="hello_html_7004b1f6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4714884"/>
            <a:ext cx="838199" cy="1047749"/>
          </a:xfrm>
          <a:prstGeom prst="rect">
            <a:avLst/>
          </a:prstGeom>
        </p:spPr>
      </p:pic>
      <p:pic>
        <p:nvPicPr>
          <p:cNvPr id="14" name="Рисунок 13" descr="hello_html_7004b1f6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500570"/>
            <a:ext cx="838199" cy="1047749"/>
          </a:xfrm>
          <a:prstGeom prst="rect">
            <a:avLst/>
          </a:prstGeom>
        </p:spPr>
      </p:pic>
      <p:pic>
        <p:nvPicPr>
          <p:cNvPr id="15" name="Рисунок 14" descr="hello_html_7004b1f6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643446"/>
            <a:ext cx="838199" cy="104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851"/>
            <a:ext cx="9144000" cy="6865672"/>
          </a:xfrm>
          <a:prstGeom prst="rect">
            <a:avLst/>
          </a:prstGeom>
        </p:spPr>
      </p:pic>
      <p:pic>
        <p:nvPicPr>
          <p:cNvPr id="3" name="Рисунок 2" descr="55fdec4684ec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474" y="3143248"/>
            <a:ext cx="4191029" cy="3143272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 flipH="1">
            <a:off x="1619672" y="116632"/>
            <a:ext cx="4227952" cy="2852936"/>
          </a:xfrm>
          <a:prstGeom prst="wedgeEllipseCallout">
            <a:avLst>
              <a:gd name="adj1" fmla="val -23236"/>
              <a:gd name="adj2" fmla="val 625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 ты смог до меня добраться, выполни мои задания, и Василиса – твоя! Если не выполнишь, голова с плеч! Вот первое задание.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Вставь пропущенные числа.</a:t>
            </a:r>
          </a:p>
          <a:p>
            <a:pPr eaLnBrk="1" hangingPunct="1">
              <a:buNone/>
              <a:defRPr/>
            </a:pPr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eaLnBrk="1" hangingPunct="1">
              <a:buNone/>
              <a:defRPr/>
            </a:pPr>
            <a:r>
              <a:rPr lang="ru-R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50 -     = 20         36 -     = 6</a:t>
            </a:r>
          </a:p>
          <a:p>
            <a:pPr eaLnBrk="1" hangingPunct="1">
              <a:buNone/>
              <a:defRPr/>
            </a:pPr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+ 10= 40            + 10= 70</a:t>
            </a:r>
          </a:p>
          <a:p>
            <a:pPr eaLnBrk="1" hangingPunct="1">
              <a:buNone/>
              <a:defRPr/>
            </a:pPr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60 -     = 10          40-     =10</a:t>
            </a:r>
          </a:p>
          <a:p>
            <a:pPr eaLnBrk="1" hangingPunct="1">
              <a:defRPr/>
            </a:pPr>
            <a:endParaRPr lang="ru-RU" sz="4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827359" y="3449638"/>
            <a:ext cx="433388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899592" y="4221088"/>
            <a:ext cx="5048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1683343" y="5003651"/>
            <a:ext cx="576064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5389364" y="3419475"/>
            <a:ext cx="504056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4423221" y="4211352"/>
            <a:ext cx="4826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5381765" y="5060564"/>
            <a:ext cx="4318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916" name="WordArt 12"/>
          <p:cNvSpPr>
            <a:spLocks noChangeArrowheads="1" noChangeShapeType="1" noTextEdit="1"/>
          </p:cNvSpPr>
          <p:nvPr/>
        </p:nvSpPr>
        <p:spPr bwMode="auto">
          <a:xfrm>
            <a:off x="683568" y="332656"/>
            <a:ext cx="8086725" cy="792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Первое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задание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</p:txBody>
      </p:sp>
      <p:sp>
        <p:nvSpPr>
          <p:cNvPr id="123917" name="WordArt 13"/>
          <p:cNvSpPr>
            <a:spLocks noChangeArrowheads="1" noChangeShapeType="1" noTextEdit="1"/>
          </p:cNvSpPr>
          <p:nvPr/>
        </p:nvSpPr>
        <p:spPr bwMode="auto">
          <a:xfrm>
            <a:off x="1827359" y="3429000"/>
            <a:ext cx="432048" cy="379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30</a:t>
            </a:r>
          </a:p>
        </p:txBody>
      </p:sp>
      <p:sp>
        <p:nvSpPr>
          <p:cNvPr id="123918" name="WordArt 14"/>
          <p:cNvSpPr>
            <a:spLocks noChangeArrowheads="1" noChangeShapeType="1" noTextEdit="1"/>
          </p:cNvSpPr>
          <p:nvPr/>
        </p:nvSpPr>
        <p:spPr bwMode="auto">
          <a:xfrm>
            <a:off x="899592" y="4221088"/>
            <a:ext cx="514350" cy="379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30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3919" name="WordArt 15"/>
          <p:cNvSpPr>
            <a:spLocks noChangeArrowheads="1" noChangeShapeType="1" noTextEdit="1"/>
          </p:cNvSpPr>
          <p:nvPr/>
        </p:nvSpPr>
        <p:spPr bwMode="auto">
          <a:xfrm>
            <a:off x="1764358" y="4994126"/>
            <a:ext cx="432048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50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3920" name="WordArt 16"/>
          <p:cNvSpPr>
            <a:spLocks noChangeArrowheads="1" noChangeShapeType="1" noTextEdit="1"/>
          </p:cNvSpPr>
          <p:nvPr/>
        </p:nvSpPr>
        <p:spPr bwMode="auto">
          <a:xfrm>
            <a:off x="5414640" y="3409950"/>
            <a:ext cx="432048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3921" name="WordArt 17"/>
          <p:cNvSpPr>
            <a:spLocks noChangeArrowheads="1" noChangeShapeType="1" noTextEdit="1"/>
          </p:cNvSpPr>
          <p:nvPr/>
        </p:nvSpPr>
        <p:spPr bwMode="auto">
          <a:xfrm>
            <a:off x="4427984" y="4230612"/>
            <a:ext cx="4730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60</a:t>
            </a:r>
          </a:p>
        </p:txBody>
      </p:sp>
      <p:sp>
        <p:nvSpPr>
          <p:cNvPr id="123922" name="WordArt 18"/>
          <p:cNvSpPr>
            <a:spLocks noChangeArrowheads="1" noChangeShapeType="1" noTextEdit="1"/>
          </p:cNvSpPr>
          <p:nvPr/>
        </p:nvSpPr>
        <p:spPr bwMode="auto">
          <a:xfrm>
            <a:off x="5381765" y="5022701"/>
            <a:ext cx="431800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30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1F6A-56AF-4B92-8F27-FB4DE30686D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20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6" grpId="0" animBg="1"/>
      <p:bldP spid="123917" grpId="0" animBg="1"/>
      <p:bldP spid="123918" grpId="0" animBg="1"/>
      <p:bldP spid="123919" grpId="0" animBg="1"/>
      <p:bldP spid="123920" grpId="0" animBg="1"/>
      <p:bldP spid="123921" grpId="0" animBg="1"/>
      <p:bldP spid="1239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72"/>
            <a:ext cx="9144000" cy="6865672"/>
          </a:xfrm>
          <a:prstGeom prst="rect">
            <a:avLst/>
          </a:prstGeom>
        </p:spPr>
      </p:pic>
      <p:pic>
        <p:nvPicPr>
          <p:cNvPr id="3" name="Рисунок 2" descr="55fdec4684ec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143248"/>
            <a:ext cx="4191029" cy="3143272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 flipH="1">
            <a:off x="1571604" y="142852"/>
            <a:ext cx="6357982" cy="3214710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357422" y="642918"/>
            <a:ext cx="48577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Ну, Иван, забирай Василису.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сначала догадайся где она.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меня 4 башни. Первая башня пустая. Василиса не в самой высокой башне. Где она?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108073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282" y="3357562"/>
            <a:ext cx="4500594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5" name="WordArt 7"/>
          <p:cNvSpPr>
            <a:spLocks noChangeArrowheads="1" noChangeShapeType="1" noTextEdit="1"/>
          </p:cNvSpPr>
          <p:nvPr/>
        </p:nvSpPr>
        <p:spPr bwMode="auto">
          <a:xfrm>
            <a:off x="467544" y="476672"/>
            <a:ext cx="8374062" cy="7201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Где Василиса ?</a:t>
            </a:r>
          </a:p>
        </p:txBody>
      </p:sp>
      <p:pic>
        <p:nvPicPr>
          <p:cNvPr id="124936" name="Picture 8" descr="копия журнал4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412776"/>
            <a:ext cx="8396139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-main-pic" descr="Картинка 145 из 8984">
            <a:hlinkClick r:id="rId3" tgtFrame="_blank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597"/>
          <a:stretch>
            <a:fillRect/>
          </a:stretch>
        </p:blipFill>
        <p:spPr bwMode="auto">
          <a:xfrm>
            <a:off x="4139952" y="1484784"/>
            <a:ext cx="23762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1F6A-56AF-4B92-8F27-FB4DE30686DD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5733256"/>
            <a:ext cx="67687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1           2             3            4</a:t>
            </a:r>
            <a:endParaRPr lang="ru-RU" sz="4000" b="1" cap="none" spc="0" dirty="0">
              <a:ln w="1143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22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72"/>
            <a:ext cx="9144000" cy="6865672"/>
          </a:xfrm>
          <a:prstGeom prst="rect">
            <a:avLst/>
          </a:prstGeom>
        </p:spPr>
      </p:pic>
      <p:pic>
        <p:nvPicPr>
          <p:cNvPr id="3" name="Рисунок 2" descr="000190_dis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500042"/>
            <a:ext cx="4357718" cy="5896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714356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Администратор\Мои документы\для Лены\bg5mz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rot="1193817">
            <a:off x="3146135" y="3270857"/>
            <a:ext cx="266130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жили</a:t>
            </a:r>
          </a:p>
        </p:txBody>
      </p:sp>
      <p:sp>
        <p:nvSpPr>
          <p:cNvPr id="6" name="Прямоугольник 5"/>
          <p:cNvSpPr/>
          <p:nvPr/>
        </p:nvSpPr>
        <p:spPr>
          <a:xfrm rot="20151891">
            <a:off x="6086304" y="2759457"/>
            <a:ext cx="259878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были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714488"/>
            <a:ext cx="607236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В некотором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071942"/>
            <a:ext cx="415793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царстве,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357166"/>
            <a:ext cx="639668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в </a:t>
            </a:r>
            <a:r>
              <a:rPr lang="ru-RU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Тридевятом</a:t>
            </a:r>
            <a:endParaRPr lang="ru-RU" sz="8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5214950"/>
            <a:ext cx="578658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государстве</a:t>
            </a:r>
          </a:p>
        </p:txBody>
      </p:sp>
      <p:pic>
        <p:nvPicPr>
          <p:cNvPr id="2" name="Мелодия_-_В_гостях_у_сказки_(audiopoisk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1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сказка-нижегородка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10" y="1357298"/>
            <a:ext cx="7929618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Сложение и вычитание двузначных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круглых чисел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(урок – сказка по математике)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65672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Посмотрите на рисунок.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Какая цифра спряталась в орнаменте?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571736" y="2500306"/>
            <a:ext cx="6143667" cy="3500463"/>
          </a:xfrm>
          <a:prstGeom prst="rect">
            <a:avLst/>
          </a:prstGeom>
        </p:spPr>
        <p:txBody>
          <a:bodyPr wrap="none" fromWordArt="1">
            <a:prstTxWarp prst="textRingInside">
              <a:avLst>
                <a:gd name="adj" fmla="val 625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2222222222222222222222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некотором царстве, в Тридевятом государстве жили-были Иван-Царевич и Василиса Прекрасная. Однажды Василиса исчезла.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Иван-Царевич потужил, погоревал и отправился на поиски. Но куда идти, где искать? Кто похитил Василису?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87554019_a_zam_f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5074" y="285728"/>
            <a:ext cx="2470198" cy="5853113"/>
          </a:xfrm>
        </p:spPr>
      </p:pic>
      <p:pic>
        <p:nvPicPr>
          <p:cNvPr id="8" name="Рисунок 7" descr="87554019_a_zam_f4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85728"/>
            <a:ext cx="2480604" cy="5857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72"/>
            <a:ext cx="9144000" cy="6865672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 rot="10800000" flipV="1">
            <a:off x="785786" y="386949"/>
            <a:ext cx="75724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лишнее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число; расположите числа в порядке убывания,</a:t>
            </a:r>
            <a:r>
              <a:rPr kumimoji="0" lang="ru-RU" sz="32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узнаешь, кто похитил Василису.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5214950"/>
            <a:ext cx="92869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5214950"/>
            <a:ext cx="92869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5214950"/>
            <a:ext cx="92869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5214950"/>
            <a:ext cx="92869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5214950"/>
            <a:ext cx="92869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58148" y="5214950"/>
            <a:ext cx="92869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786182" y="3214686"/>
            <a:ext cx="92869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929190" y="3214686"/>
            <a:ext cx="92869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643174" y="3214686"/>
            <a:ext cx="92869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Щ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71604" y="3214686"/>
            <a:ext cx="92869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00034" y="3214686"/>
            <a:ext cx="92869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Рисунок 58" descr="55fdec4684ec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0533" y="2000240"/>
            <a:ext cx="3128217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7 -0.05486 L -0.28836 -0.453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8634 L -0.04531 -0.453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8634 L -0.2007 -0.453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7592 L -0.48889 -0.453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-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7592 L -0.24566 -0.453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6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9" y="-34941"/>
            <a:ext cx="9144000" cy="6865672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71414"/>
            <a:ext cx="86439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49720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Иван-Царевич отправился в путь. Но его уже поджидает Змей Горыныч, посланный Кощеем.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49720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сразится со Змеем? Нужно победить все три головы Змея.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784105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5" r="38547" b="4991"/>
          <a:stretch>
            <a:fillRect/>
          </a:stretch>
        </p:blipFill>
        <p:spPr bwMode="auto">
          <a:xfrm>
            <a:off x="3727412" y="2780928"/>
            <a:ext cx="2880320" cy="392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339752" y="2217006"/>
            <a:ext cx="2060923" cy="21030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800" b="1" dirty="0">
                <a:solidFill>
                  <a:srgbClr val="FF0000"/>
                </a:solidFill>
              </a:rPr>
              <a:t>30-10</a:t>
            </a:r>
            <a:r>
              <a:rPr lang="ru-RU" sz="2800" b="1" dirty="0" smtClean="0">
                <a:solidFill>
                  <a:srgbClr val="FF0000"/>
                </a:solidFill>
              </a:rPr>
              <a:t>=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50+30=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283968" y="1196752"/>
            <a:ext cx="2088232" cy="2004729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60-30</a:t>
            </a:r>
            <a:r>
              <a:rPr lang="ru-RU" sz="2800" b="1" dirty="0" smtClean="0">
                <a:solidFill>
                  <a:srgbClr val="FF0000"/>
                </a:solidFill>
              </a:rPr>
              <a:t>=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10+40=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372200" y="1883012"/>
            <a:ext cx="2072208" cy="2135088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70-40=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30+20=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65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642918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Поведёт Иван-Царевича волшебный клубочек, но до него нужно добраться по цепочке.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klub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357429"/>
            <a:ext cx="1500198" cy="151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43608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Сосчитайте по цепочке:</a:t>
            </a:r>
          </a:p>
        </p:txBody>
      </p:sp>
      <p:sp>
        <p:nvSpPr>
          <p:cNvPr id="133124" name="AutoShape 4"/>
          <p:cNvSpPr>
            <a:spLocks noChangeArrowheads="1"/>
          </p:cNvSpPr>
          <p:nvPr/>
        </p:nvSpPr>
        <p:spPr bwMode="auto">
          <a:xfrm>
            <a:off x="251520" y="1817539"/>
            <a:ext cx="8569126" cy="5040461"/>
          </a:xfrm>
          <a:prstGeom prst="wave">
            <a:avLst>
              <a:gd name="adj1" fmla="val 13005"/>
              <a:gd name="adj2" fmla="val 409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4" name="i-main-pic" descr="Картинка 19 из 1232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404664"/>
            <a:ext cx="2160240" cy="308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D1F6A-56AF-4B92-8F27-FB4DE30686DD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395536" y="2348880"/>
            <a:ext cx="8208912" cy="3816424"/>
            <a:chOff x="395536" y="2348880"/>
            <a:chExt cx="8208912" cy="3816424"/>
          </a:xfrm>
        </p:grpSpPr>
        <p:sp>
          <p:nvSpPr>
            <p:cNvPr id="12" name="Овал 11"/>
            <p:cNvSpPr/>
            <p:nvPr/>
          </p:nvSpPr>
          <p:spPr>
            <a:xfrm>
              <a:off x="395536" y="4797152"/>
              <a:ext cx="144016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508104" y="5445224"/>
              <a:ext cx="1440160" cy="7200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995936" y="4581128"/>
              <a:ext cx="1440160" cy="7200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203848" y="3212976"/>
              <a:ext cx="1440160" cy="7200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763688" y="2348880"/>
              <a:ext cx="1440160" cy="7200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971600" y="3573016"/>
              <a:ext cx="1440160" cy="7200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6732240" y="4437112"/>
              <a:ext cx="1440160" cy="7200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7164288" y="3212976"/>
              <a:ext cx="144016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12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539552" y="4941168"/>
              <a:ext cx="1152128" cy="3600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cs typeface="Arial"/>
                </a:rPr>
                <a:t>10+10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1115616" y="3717032"/>
              <a:ext cx="1224136" cy="432048"/>
              <a:chOff x="1115616" y="3717032"/>
              <a:chExt cx="1224136" cy="432048"/>
            </a:xfrm>
          </p:grpSpPr>
          <p:sp>
            <p:nvSpPr>
              <p:cNvPr id="22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19672" y="3789040"/>
                <a:ext cx="720080" cy="28803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 dirty="0" smtClean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3366"/>
                    </a:solidFill>
                    <a:latin typeface="Arial"/>
                    <a:cs typeface="Arial"/>
                  </a:rPr>
                  <a:t>+</a:t>
                </a:r>
                <a:r>
                  <a:rPr lang="ru-RU" sz="36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3366"/>
                    </a:solidFill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115616" y="3717032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1907704" y="2492896"/>
              <a:ext cx="1224136" cy="432048"/>
              <a:chOff x="1115616" y="3717032"/>
              <a:chExt cx="1224136" cy="432048"/>
            </a:xfrm>
          </p:grpSpPr>
          <p:sp>
            <p:nvSpPr>
              <p:cNvPr id="27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19672" y="3717032"/>
                <a:ext cx="720080" cy="4320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 dirty="0" smtClean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3366"/>
                    </a:solidFill>
                    <a:latin typeface="Arial"/>
                    <a:cs typeface="Arial"/>
                  </a:rPr>
                  <a:t>-15 </a:t>
                </a:r>
                <a:endPara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1115616" y="3717032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6876256" y="4581128"/>
              <a:ext cx="1224136" cy="432048"/>
              <a:chOff x="1115616" y="3717032"/>
              <a:chExt cx="1224136" cy="432048"/>
            </a:xfrm>
          </p:grpSpPr>
          <p:sp>
            <p:nvSpPr>
              <p:cNvPr id="30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19672" y="3789040"/>
                <a:ext cx="720080" cy="28803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 dirty="0" smtClean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3366"/>
                    </a:solidFill>
                    <a:latin typeface="Arial"/>
                    <a:cs typeface="Arial"/>
                  </a:rPr>
                  <a:t>-30</a:t>
                </a:r>
                <a:endPara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1115616" y="3717032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5652120" y="5589240"/>
              <a:ext cx="1224136" cy="432048"/>
              <a:chOff x="1115616" y="3717032"/>
              <a:chExt cx="1224136" cy="432048"/>
            </a:xfrm>
          </p:grpSpPr>
          <p:sp>
            <p:nvSpPr>
              <p:cNvPr id="33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19672" y="3717032"/>
                <a:ext cx="720080" cy="4320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 dirty="0" smtClean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3366"/>
                    </a:solidFill>
                    <a:latin typeface="Arial"/>
                    <a:cs typeface="Arial"/>
                  </a:rPr>
                  <a:t>+15 </a:t>
                </a:r>
                <a:endPara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115616" y="3717032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4139952" y="4653136"/>
              <a:ext cx="1296144" cy="504056"/>
              <a:chOff x="1115616" y="3645024"/>
              <a:chExt cx="1296144" cy="504056"/>
            </a:xfrm>
          </p:grpSpPr>
          <p:sp>
            <p:nvSpPr>
              <p:cNvPr id="36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19672" y="3645024"/>
                <a:ext cx="792088" cy="50405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 dirty="0" smtClean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3366"/>
                    </a:solidFill>
                    <a:latin typeface="Arial"/>
                    <a:cs typeface="Arial"/>
                  </a:rPr>
                  <a:t>-10 </a:t>
                </a:r>
                <a:endPara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1115616" y="3717032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3347864" y="3356992"/>
              <a:ext cx="1224136" cy="432048"/>
              <a:chOff x="1115616" y="3717032"/>
              <a:chExt cx="1224136" cy="432048"/>
            </a:xfrm>
          </p:grpSpPr>
          <p:sp>
            <p:nvSpPr>
              <p:cNvPr id="39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19672" y="3789040"/>
                <a:ext cx="720080" cy="28803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 dirty="0" smtClean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3366"/>
                    </a:solidFill>
                    <a:latin typeface="Arial"/>
                    <a:cs typeface="Arial"/>
                  </a:rPr>
                  <a:t>+20</a:t>
                </a:r>
                <a:endPara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1115616" y="3717032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7596336" y="3212976"/>
              <a:ext cx="504056" cy="7200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cs typeface="Arial"/>
                </a:rPr>
                <a:t>?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 flipV="1">
              <a:off x="1187624" y="4293096"/>
              <a:ext cx="288032" cy="504056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flipV="1">
              <a:off x="1979712" y="3068960"/>
              <a:ext cx="288032" cy="504056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3203848" y="2780928"/>
              <a:ext cx="360040" cy="504056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>
              <a:off x="4211960" y="4005064"/>
              <a:ext cx="360040" cy="504056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>
              <a:off x="5220072" y="5157192"/>
              <a:ext cx="360040" cy="504056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 flipV="1">
              <a:off x="6516216" y="4941168"/>
              <a:ext cx="288032" cy="504056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 flipV="1">
              <a:off x="7380312" y="4005064"/>
              <a:ext cx="288032" cy="504056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Прямоугольник 53"/>
          <p:cNvSpPr/>
          <p:nvPr/>
        </p:nvSpPr>
        <p:spPr>
          <a:xfrm>
            <a:off x="971600" y="3645024"/>
            <a:ext cx="639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763688" y="2420888"/>
            <a:ext cx="639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275856" y="3284984"/>
            <a:ext cx="639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067944" y="4653136"/>
            <a:ext cx="639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508104" y="5517232"/>
            <a:ext cx="639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804248" y="4509120"/>
            <a:ext cx="639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7164288" y="2996952"/>
            <a:ext cx="1440160" cy="1107996"/>
            <a:chOff x="6228184" y="2060848"/>
            <a:chExt cx="1440160" cy="1107996"/>
          </a:xfrm>
        </p:grpSpPr>
        <p:sp>
          <p:nvSpPr>
            <p:cNvPr id="61" name="Овал 60"/>
            <p:cNvSpPr/>
            <p:nvPr/>
          </p:nvSpPr>
          <p:spPr>
            <a:xfrm>
              <a:off x="6228184" y="2276872"/>
              <a:ext cx="144016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6588224" y="2060848"/>
              <a:ext cx="65594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5</a:t>
              </a:r>
              <a:endParaRPr lang="ru-RU" sz="6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321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4" grpId="0" animBg="1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452</Words>
  <Application>Microsoft Office PowerPoint</Application>
  <PresentationFormat>Экран (4:3)</PresentationFormat>
  <Paragraphs>93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Сосчитайте по цепочке: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</dc:creator>
  <cp:lastModifiedBy>User</cp:lastModifiedBy>
  <cp:revision>70</cp:revision>
  <dcterms:created xsi:type="dcterms:W3CDTF">2015-11-08T17:46:54Z</dcterms:created>
  <dcterms:modified xsi:type="dcterms:W3CDTF">2016-03-15T18:20:57Z</dcterms:modified>
</cp:coreProperties>
</file>