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71" r:id="rId9"/>
    <p:sldId id="270" r:id="rId10"/>
    <p:sldId id="272" r:id="rId11"/>
    <p:sldId id="265" r:id="rId12"/>
    <p:sldId id="266" r:id="rId13"/>
    <p:sldId id="263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87679" autoAdjust="0"/>
  </p:normalViewPr>
  <p:slideViewPr>
    <p:cSldViewPr>
      <p:cViewPr>
        <p:scale>
          <a:sx n="66" d="100"/>
          <a:sy n="66" d="100"/>
        </p:scale>
        <p:origin x="-1284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A9E3E-E8B4-4468-A2DA-FEA20348B68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15EB-C262-4501-91E9-A6342C36E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15EB-C262-4501-91E9-A6342C36E5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7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909DD2-CABE-45CA-987D-4EA7A70D7E74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0131A-E172-49E5-9470-4EC45B4BFC7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творческого проекта: </a:t>
            </a:r>
            <a:r>
              <a:rPr lang="ru-RU" sz="3600" b="0" i="1" dirty="0" smtClean="0">
                <a:cs typeface="Angsana New" panose="02020603050405020304" pitchFamily="18" charset="-34"/>
              </a:rPr>
              <a:t>«Плетение из газетных трубочек»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2200" dirty="0" smtClean="0"/>
              <a:t>участник проекта ученик 4 класса Чайкин  Артем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100" y="566124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/>
              <a:t>ГКОУ </a:t>
            </a:r>
            <a:r>
              <a:rPr lang="ru-RU" sz="2800" smtClean="0"/>
              <a:t>школа- </a:t>
            </a:r>
            <a:r>
              <a:rPr lang="ru-RU" sz="2800" dirty="0" smtClean="0"/>
              <a:t>интернат № 27 </a:t>
            </a:r>
            <a:r>
              <a:rPr lang="ru-RU" sz="2800" dirty="0" err="1" smtClean="0"/>
              <a:t>г.Пятигорск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492812" y="3996858"/>
            <a:ext cx="2327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Руководитель проекта: учитель технологии Панарина Светлана </a:t>
            </a:r>
            <a:r>
              <a:rPr lang="ru-RU" sz="2400" dirty="0" err="1" smtClean="0"/>
              <a:t>Хачатуровна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62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Технология</a:t>
            </a:r>
            <a:r>
              <a:rPr lang="ru-RU" sz="2400" dirty="0" smtClean="0"/>
              <a:t> изготовления столешницы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696744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604" y="88461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Наклеить трубочки по окружности на расстоянии 1 сантиметра и начинать плести веревочкой дополнительной трубочкой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1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Рабочая обстановка на уроке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35" y="3272333"/>
            <a:ext cx="4835441" cy="3626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07" y="861518"/>
            <a:ext cx="4356294" cy="3020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1766" y="4725144"/>
            <a:ext cx="3308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Накручивание трубочек на спицу.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450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5625" y="188639"/>
            <a:ext cx="738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Наши работы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19636"/>
            <a:ext cx="4320479" cy="2894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1293" y="1019636"/>
            <a:ext cx="4230707" cy="2894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913673"/>
            <a:ext cx="4032448" cy="29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08720"/>
            <a:ext cx="81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Результат 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5" y="1"/>
            <a:ext cx="4448595" cy="35730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" y="3159780"/>
            <a:ext cx="4666137" cy="358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155" y="32806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ваза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42588" y="34290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стол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2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Самореклама:</a:t>
            </a:r>
          </a:p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Наше изделие сделано из экологически чистого материала.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939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Список литературы: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80122"/>
            <a:ext cx="8208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</a:t>
            </a:r>
            <a:r>
              <a:rPr lang="nl-NL" sz="2800" dirty="0" smtClean="0"/>
              <a:t>  </a:t>
            </a:r>
            <a:r>
              <a:rPr lang="nl-NL" sz="2800" dirty="0"/>
              <a:t>http://best-hand-made. net/</a:t>
            </a:r>
          </a:p>
          <a:p>
            <a:r>
              <a:rPr lang="ru-RU" sz="2800" dirty="0" smtClean="0"/>
              <a:t>2.</a:t>
            </a:r>
            <a:r>
              <a:rPr lang="ru-RU" sz="2800" dirty="0"/>
              <a:t> </a:t>
            </a:r>
            <a:r>
              <a:rPr lang="nl-NL" sz="2800" dirty="0" smtClean="0"/>
              <a:t> </a:t>
            </a:r>
            <a:r>
              <a:rPr lang="nl-NL" sz="2800" dirty="0"/>
              <a:t>http://gemmastule. ru/pletenie-iz-gazet. net/</a:t>
            </a:r>
          </a:p>
          <a:p>
            <a:r>
              <a:rPr lang="ru-RU" sz="2800" dirty="0" smtClean="0"/>
              <a:t>3.</a:t>
            </a:r>
            <a:r>
              <a:rPr lang="ru-RU" sz="2800" dirty="0"/>
              <a:t> </a:t>
            </a:r>
            <a:r>
              <a:rPr lang="nl-NL" sz="2800" dirty="0" smtClean="0"/>
              <a:t>http</a:t>
            </a:r>
            <a:r>
              <a:rPr lang="nl-NL" sz="2800" dirty="0"/>
              <a:t>://pletenie-iz-gazet. net/index. php/</a:t>
            </a:r>
          </a:p>
        </p:txBody>
      </p:sp>
    </p:spTree>
    <p:extLst>
      <p:ext uri="{BB962C8B-B14F-4D97-AF65-F5344CB8AC3E}">
        <p14:creationId xmlns:p14="http://schemas.microsoft.com/office/powerpoint/2010/main" val="34578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072" y="203733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2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Цели и задачи:</a:t>
            </a:r>
            <a:endParaRPr lang="ru-RU" sz="8800" b="1" dirty="0" smtClean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dirty="0" smtClean="0"/>
              <a:t>Развить индивидуальные способности и интерес;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dirty="0" smtClean="0"/>
              <a:t>Воспитать основы эстетического и художественного вкуса;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dirty="0" smtClean="0"/>
              <a:t>Развить мелкую моторику пальцев рук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91" y="1243887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Преимущества плетения из газет: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Практически нулевая стоимость материала для плетения на нулевом этапе обучения;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плетения из газет широкого спектра изделий;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использования для поделок из бумаги различных по стоимости материалов в т .ч. очень доступных .для декорирования изделий.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33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-31372"/>
            <a:ext cx="9029700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Банк идей:</a:t>
            </a:r>
            <a:endParaRPr lang="ru-RU" sz="4400" b="1" dirty="0" smtClean="0"/>
          </a:p>
          <a:p>
            <a:endParaRPr lang="ru-RU" sz="32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76" y="-7423"/>
            <a:ext cx="90364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ТЕХНИКА БЕЗОПАСНОСТИ:</a:t>
            </a:r>
          </a:p>
          <a:p>
            <a:endParaRPr lang="ru-RU" dirty="0" smtClean="0"/>
          </a:p>
          <a:p>
            <a:r>
              <a:rPr lang="ru-RU" b="1" dirty="0" smtClean="0"/>
              <a:t>Правила  безопасной  работы  с ножницами</a:t>
            </a:r>
          </a:p>
          <a:p>
            <a:endParaRPr lang="ru-RU" dirty="0" smtClean="0"/>
          </a:p>
          <a:p>
            <a:r>
              <a:rPr lang="ru-RU" dirty="0" smtClean="0"/>
              <a:t>1. Соблюдай порядок на своем рабочем месте.</a:t>
            </a:r>
          </a:p>
          <a:p>
            <a:r>
              <a:rPr lang="ru-RU" dirty="0" smtClean="0"/>
              <a:t>1. Не работай ножницами с ослабленным креплением.</a:t>
            </a:r>
          </a:p>
          <a:p>
            <a:r>
              <a:rPr lang="ru-RU" dirty="0" smtClean="0"/>
              <a:t>2. Работай ножницами только на своем рабочем месте.</a:t>
            </a:r>
          </a:p>
          <a:p>
            <a:r>
              <a:rPr lang="ru-RU" dirty="0" smtClean="0"/>
              <a:t>3. Ножницы клади кольцами к себе.</a:t>
            </a:r>
          </a:p>
          <a:p>
            <a:r>
              <a:rPr lang="ru-RU" dirty="0" smtClean="0"/>
              <a:t>4. Подавай ножницы кольцами вперед.</a:t>
            </a:r>
          </a:p>
          <a:p>
            <a:r>
              <a:rPr lang="ru-RU" dirty="0" smtClean="0"/>
              <a:t>5. Не оставляй ножницы открытыми.</a:t>
            </a:r>
          </a:p>
          <a:p>
            <a:r>
              <a:rPr lang="ru-RU" dirty="0" smtClean="0"/>
              <a:t>6. Не играй с ножницами, не подноси ножницы к лицу.</a:t>
            </a:r>
          </a:p>
          <a:p>
            <a:r>
              <a:rPr lang="ru-RU" dirty="0" smtClean="0"/>
              <a:t>7. Используй ножницы по назначению.</a:t>
            </a:r>
          </a:p>
          <a:p>
            <a:endParaRPr lang="ru-RU" dirty="0" smtClean="0"/>
          </a:p>
          <a:p>
            <a:r>
              <a:rPr lang="ru-RU" b="1" dirty="0" smtClean="0"/>
              <a:t>Правила безопасной работы с клеем</a:t>
            </a:r>
          </a:p>
          <a:p>
            <a:endParaRPr lang="ru-RU" dirty="0" smtClean="0"/>
          </a:p>
          <a:p>
            <a:r>
              <a:rPr lang="ru-RU" dirty="0" smtClean="0"/>
              <a:t>1. При работе с клеем пользуйся кисточкой, если это требуется.</a:t>
            </a:r>
          </a:p>
          <a:p>
            <a:r>
              <a:rPr lang="ru-RU" dirty="0" smtClean="0"/>
              <a:t>2. Бери то количество клея, которое требуется для выполнения  работы на данном этапе.</a:t>
            </a:r>
          </a:p>
          <a:p>
            <a:r>
              <a:rPr lang="ru-RU" dirty="0" smtClean="0"/>
              <a:t>3. Излишки клея убирай мягкой тряпочкой или салфеткой, осторожно прижимая ее.</a:t>
            </a:r>
          </a:p>
          <a:p>
            <a:r>
              <a:rPr lang="ru-RU" dirty="0" smtClean="0"/>
              <a:t>4. Кисточку и руки после работы хорошо вымой с мыло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320" y="2996952"/>
            <a:ext cx="41044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выбор моделей.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4499991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34502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14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Технология изготовления вазы: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10879" y="620688"/>
            <a:ext cx="7987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Скрестить 3 трубочки и плести по спирали дополнительной трубочкой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3" y="3614225"/>
            <a:ext cx="4366653" cy="3214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0258"/>
            <a:ext cx="4248472" cy="35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623"/>
            <a:ext cx="4632512" cy="3474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12" y="692696"/>
            <a:ext cx="4456786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Технология изготовления ножки стола: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4236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Наклеить 4 трубочки в углы квадрата и начинать плетение по спирали дополнительной трубочкой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89667" y="4845464"/>
            <a:ext cx="336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Плетем по спирали </a:t>
            </a:r>
            <a:r>
              <a:rPr lang="ru-RU" sz="2400" smtClean="0"/>
              <a:t>ножку стола.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22" y="0"/>
            <a:ext cx="4750945" cy="37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426" y="105273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Плетение столешницы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" y="3717032"/>
            <a:ext cx="4104456" cy="30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360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творческого проекта: «Плетение из газетных трубочек»  участник проекта ученик 4 класса Чайкин  Артем.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творческого проекта ученика 4 класса Чайкина  Артема.</dc:title>
  <dc:creator>User</dc:creator>
  <cp:lastModifiedBy>Uniton</cp:lastModifiedBy>
  <cp:revision>66</cp:revision>
  <dcterms:created xsi:type="dcterms:W3CDTF">2016-02-23T10:18:50Z</dcterms:created>
  <dcterms:modified xsi:type="dcterms:W3CDTF">2016-06-10T07:33:01Z</dcterms:modified>
</cp:coreProperties>
</file>