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4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3D8B-FF86-4D0E-95C9-BEB810A42E8F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90BE-2082-46E8-9FE5-EA71E9338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3D8B-FF86-4D0E-95C9-BEB810A42E8F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90BE-2082-46E8-9FE5-EA71E9338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3D8B-FF86-4D0E-95C9-BEB810A42E8F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90BE-2082-46E8-9FE5-EA71E9338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3D8B-FF86-4D0E-95C9-BEB810A42E8F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90BE-2082-46E8-9FE5-EA71E9338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3D8B-FF86-4D0E-95C9-BEB810A42E8F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90BE-2082-46E8-9FE5-EA71E9338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3D8B-FF86-4D0E-95C9-BEB810A42E8F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90BE-2082-46E8-9FE5-EA71E9338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3D8B-FF86-4D0E-95C9-BEB810A42E8F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90BE-2082-46E8-9FE5-EA71E9338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3D8B-FF86-4D0E-95C9-BEB810A42E8F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90BE-2082-46E8-9FE5-EA71E9338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3D8B-FF86-4D0E-95C9-BEB810A42E8F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90BE-2082-46E8-9FE5-EA71E9338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3D8B-FF86-4D0E-95C9-BEB810A42E8F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90BE-2082-46E8-9FE5-EA71E9338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873D8B-FF86-4D0E-95C9-BEB810A42E8F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C90BE-2082-46E8-9FE5-EA71E9338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73D8B-FF86-4D0E-95C9-BEB810A42E8F}" type="datetimeFigureOut">
              <a:rPr lang="ru-RU" smtClean="0"/>
              <a:pPr/>
              <a:t>26.05.2016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C90BE-2082-46E8-9FE5-EA71E9338F7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71472" y="428605"/>
            <a:ext cx="7772400" cy="357190"/>
          </a:xfrm>
        </p:spPr>
        <p:txBody>
          <a:bodyPr>
            <a:noAutofit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МОСКОВСКИЙ ГОСУДАРСТВЕННЫЙ ОБЛАСТНОЙ УНИВЕРСИТЕТ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ФАКУЛЬТЕТ ПОВЫШЕНИЯ КВАЛИФИКАЦИИ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785786" y="1428736"/>
            <a:ext cx="7429552" cy="5072098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Социально-значимый проект на тему: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«Обучение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детей-билингвов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полиэтнических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классах в условиях реализации ФГОС НОО»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Слушательница группы №20</a:t>
            </a:r>
          </a:p>
          <a:p>
            <a:pPr algn="r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Хлебникова Юлия Михайловна</a:t>
            </a:r>
          </a:p>
          <a:p>
            <a:pPr algn="r"/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читель начальных классов</a:t>
            </a:r>
          </a:p>
          <a:p>
            <a:pPr algn="r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СОШ №25 г.о. </a:t>
            </a:r>
            <a:r>
              <a:rPr lang="ru-RU" sz="1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Балашиха</a:t>
            </a:r>
            <a:endPara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</a:t>
            </a:r>
            <a:b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К. И. Н., доцент</a:t>
            </a:r>
            <a:b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Онищенко Елена Валентиновна</a:t>
            </a:r>
          </a:p>
          <a:p>
            <a:endParaRPr lang="ru-RU" sz="13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Москва, 2016г.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215423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изучить и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применить на практике формы 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приемы работы с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детьми-билингвами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особенностей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детей-билингвов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поиск методов и приемов для решения проблем в обучении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детей-билингвов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практическое применение выявленных способов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sz="3800" b="1" dirty="0" smtClean="0">
                <a:latin typeface="Times New Roman" pitchFamily="18" charset="0"/>
                <a:cs typeface="Times New Roman" pitchFamily="18" charset="0"/>
              </a:rPr>
              <a:t>Гипотеза: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детей-билингвов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будет успешным, если: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-Постоянно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изучать культурную составляющую языка, музыкальные и вокальные произведения, читать художественную литературу;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-Заниматься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развитием понимания и использования в обоих языках идиом, сленга, фольклора, юмора, различных современных речевых оборотов и т.д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-Постоянно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заниматься контролем правильного звукопроизношения слов обоих языков, особенно в моменты, когда школьник вербально общается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hteck 4"/>
          <p:cNvSpPr>
            <a:spLocks noChangeArrowheads="1"/>
          </p:cNvSpPr>
          <p:nvPr/>
        </p:nvSpPr>
        <p:spPr bwMode="auto">
          <a:xfrm>
            <a:off x="285720" y="1000108"/>
            <a:ext cx="8459819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ru-RU" b="1" dirty="0">
              <a:latin typeface="Calibri" pitchFamily="34" charset="0"/>
            </a:endParaRP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Особенности: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  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Иное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строение центров головного мозга, отвечающих за речь.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Дети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намного раньше осваивают металингвистические навыки.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Дети-билингвы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очень творчески используют свой языковой багаж, у них очень рано начинается словотворчество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Большее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стремление и  способность к самоанализу.</a:t>
            </a:r>
            <a:endParaRPr lang="de-DE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Способность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вынести большую умственную нагрузку .</a:t>
            </a:r>
            <a:endParaRPr lang="de-DE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Мышление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(переключение) через образы, отсутствие перевода в голове.</a:t>
            </a:r>
            <a:endParaRPr lang="de-DE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Большая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социальная активность.</a:t>
            </a:r>
            <a:endParaRPr lang="de-DE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de-DE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00034" y="214291"/>
            <a:ext cx="8143932" cy="1000132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Билингвизм (двуязычие) – способность общаться на двух языках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Класс: 3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Количество учеников: 26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Дети – билингвы: 2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Языки: пакистанский, азербайджанский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hteck 4"/>
          <p:cNvSpPr>
            <a:spLocks noChangeArrowheads="1"/>
          </p:cNvSpPr>
          <p:nvPr/>
        </p:nvSpPr>
        <p:spPr bwMode="auto">
          <a:xfrm>
            <a:off x="468313" y="620713"/>
            <a:ext cx="836453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dirty="0">
                <a:latin typeface="Calibri" pitchFamily="34" charset="0"/>
              </a:rPr>
              <a:t>	</a:t>
            </a:r>
            <a:endParaRPr lang="de-DE" sz="3200" dirty="0">
              <a:latin typeface="Calibri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69006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Внеурочная деятельность.</a:t>
            </a:r>
            <a:br>
              <a:rPr lang="ru-RU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Кружок «Эрудит»: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(знакомство с геометрическими понятиями, развитие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памяти, математическая терминология, вербальное общение, активизация словаря).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обучение игры в шахматы;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математические турниры;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игра «Кубик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убика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решение логических задач;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искусство Оригами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85000" lnSpcReduction="20000"/>
          </a:bodyPr>
          <a:lstStyle/>
          <a:p>
            <a:pPr indent="0">
              <a:lnSpc>
                <a:spcPct val="16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Изучив теоретические основы вопроса обучения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детей-билингвов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применив на практике работу познавательного кружка «Эрудит», можно сделать вывод о том, что 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детей-билингвов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происходит:</a:t>
            </a:r>
          </a:p>
          <a:p>
            <a:pPr indent="0">
              <a:lnSpc>
                <a:spcPct val="160000"/>
              </a:lnSpc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-активное вовлечение в школьную жизнь;</a:t>
            </a:r>
          </a:p>
          <a:p>
            <a:pPr indent="0">
              <a:lnSpc>
                <a:spcPct val="160000"/>
              </a:lnSpc>
              <a:buFontTx/>
              <a:buChar char="-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развитие познавательных способностей;</a:t>
            </a:r>
          </a:p>
          <a:p>
            <a:pPr indent="0">
              <a:lnSpc>
                <a:spcPct val="160000"/>
              </a:lnSpc>
              <a:buFontTx/>
              <a:buChar char="-"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ербальное общение;</a:t>
            </a:r>
          </a:p>
          <a:p>
            <a:pPr indent="0">
              <a:lnSpc>
                <a:spcPct val="160000"/>
              </a:lnSpc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-активизация словаря;</a:t>
            </a:r>
          </a:p>
          <a:p>
            <a:pPr indent="0">
              <a:lnSpc>
                <a:spcPct val="160000"/>
              </a:lnSpc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-положительный психологический настрой.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293</Words>
  <Application>Microsoft Office PowerPoint</Application>
  <PresentationFormat>Экран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МОСКОВСКИЙ ГОСУДАРСТВЕННЫЙ ОБЛАСТНОЙ УНИВЕРСИТЕТ ФАКУЛЬТЕТ ПОВЫШЕНИЯ КВАЛИФИКАЦИИ</vt:lpstr>
      <vt:lpstr>Цель: изучить и применить на практике формы и приемы работы с детьми-билингвами</vt:lpstr>
      <vt:lpstr>Слайд 3</vt:lpstr>
      <vt:lpstr>Билингвизм (двуязычие) – способность общаться на двух языках</vt:lpstr>
      <vt:lpstr>Слайд 5</vt:lpstr>
      <vt:lpstr>Внеурочная деятельность. Кружок «Эрудит»:(знакомство с геометрическими понятиями, развитие памяти, математическая терминология, вербальное общение, активизация словаря). - обучение игры в шахматы; - математические турниры; - игра «Кубик Рубика»; - решение логических задач; - искусство Оригами</vt:lpstr>
      <vt:lpstr>Слайд 7</vt:lpstr>
    </vt:vector>
  </TitlesOfParts>
  <Company>TauRus-Home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МОСКОВСКИЙ ГОСУДАРСТВЕННЫЙ ОБЛАСТНОЙ УНИВЕРСИТЕТ ФАКУЛЬТЕТ ПОВЫШЕНИЯ КВАЛИФИКАЦИИ</dc:title>
  <dc:creator>Юлия</dc:creator>
  <cp:lastModifiedBy>Юлия</cp:lastModifiedBy>
  <cp:revision>3</cp:revision>
  <dcterms:created xsi:type="dcterms:W3CDTF">2016-05-26T16:28:01Z</dcterms:created>
  <dcterms:modified xsi:type="dcterms:W3CDTF">2016-05-26T22:14:04Z</dcterms:modified>
</cp:coreProperties>
</file>