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71" r:id="rId4"/>
    <p:sldId id="267" r:id="rId5"/>
    <p:sldId id="269" r:id="rId6"/>
    <p:sldId id="272" r:id="rId7"/>
    <p:sldId id="257" r:id="rId8"/>
    <p:sldId id="273" r:id="rId9"/>
    <p:sldId id="265" r:id="rId10"/>
    <p:sldId id="260" r:id="rId11"/>
    <p:sldId id="275" r:id="rId12"/>
    <p:sldId id="266" r:id="rId13"/>
    <p:sldId id="277" r:id="rId14"/>
    <p:sldId id="27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62C4-E770-4568-A257-2E1C4FD2C3D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9F3B-C4A1-46D1-A2D2-0B3470F0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886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62C4-E770-4568-A257-2E1C4FD2C3D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9F3B-C4A1-46D1-A2D2-0B3470F0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35579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62C4-E770-4568-A257-2E1C4FD2C3D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9F3B-C4A1-46D1-A2D2-0B3470F0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63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522F-D154-4682-B21B-B8D51BAD68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2BAF-C63C-432C-BDF1-4890D43819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01806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522F-D154-4682-B21B-B8D51BAD68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2BAF-C63C-432C-BDF1-4890D43819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18590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522F-D154-4682-B21B-B8D51BAD68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2BAF-C63C-432C-BDF1-4890D43819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533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522F-D154-4682-B21B-B8D51BAD68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2BAF-C63C-432C-BDF1-4890D43819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6197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522F-D154-4682-B21B-B8D51BAD68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2BAF-C63C-432C-BDF1-4890D43819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8847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522F-D154-4682-B21B-B8D51BAD68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2BAF-C63C-432C-BDF1-4890D43819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3227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522F-D154-4682-B21B-B8D51BAD68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2BAF-C63C-432C-BDF1-4890D43819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7679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522F-D154-4682-B21B-B8D51BAD68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2BAF-C63C-432C-BDF1-4890D43819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98660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62C4-E770-4568-A257-2E1C4FD2C3D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9F3B-C4A1-46D1-A2D2-0B3470F0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6331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522F-D154-4682-B21B-B8D51BAD68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2BAF-C63C-432C-BDF1-4890D43819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582174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522F-D154-4682-B21B-B8D51BAD68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2BAF-C63C-432C-BDF1-4890D43819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7751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92522F-D154-4682-B21B-B8D51BAD68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322BAF-C63C-432C-BDF1-4890D43819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42065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62C4-E770-4568-A257-2E1C4FD2C3D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9F3B-C4A1-46D1-A2D2-0B3470F0F1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99956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62C4-E770-4568-A257-2E1C4FD2C3D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9F3B-C4A1-46D1-A2D2-0B3470F0F1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74802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62C4-E770-4568-A257-2E1C4FD2C3D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9F3B-C4A1-46D1-A2D2-0B3470F0F1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61757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62C4-E770-4568-A257-2E1C4FD2C3D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9F3B-C4A1-46D1-A2D2-0B3470F0F1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1958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62C4-E770-4568-A257-2E1C4FD2C3D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9F3B-C4A1-46D1-A2D2-0B3470F0F1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01582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62C4-E770-4568-A257-2E1C4FD2C3D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9F3B-C4A1-46D1-A2D2-0B3470F0F1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2470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62C4-E770-4568-A257-2E1C4FD2C3D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9F3B-C4A1-46D1-A2D2-0B3470F0F1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058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62C4-E770-4568-A257-2E1C4FD2C3D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9F3B-C4A1-46D1-A2D2-0B3470F0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32080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62C4-E770-4568-A257-2E1C4FD2C3D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9F3B-C4A1-46D1-A2D2-0B3470F0F1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18690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62C4-E770-4568-A257-2E1C4FD2C3D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9F3B-C4A1-46D1-A2D2-0B3470F0F1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30476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62C4-E770-4568-A257-2E1C4FD2C3D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9F3B-C4A1-46D1-A2D2-0B3470F0F1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80801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62C4-E770-4568-A257-2E1C4FD2C3D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9F3B-C4A1-46D1-A2D2-0B3470F0F1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2250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62C4-E770-4568-A257-2E1C4FD2C3D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9F3B-C4A1-46D1-A2D2-0B3470F0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237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62C4-E770-4568-A257-2E1C4FD2C3D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9F3B-C4A1-46D1-A2D2-0B3470F0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531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62C4-E770-4568-A257-2E1C4FD2C3D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9F3B-C4A1-46D1-A2D2-0B3470F0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60046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62C4-E770-4568-A257-2E1C4FD2C3D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9F3B-C4A1-46D1-A2D2-0B3470F0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9961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62C4-E770-4568-A257-2E1C4FD2C3D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9F3B-C4A1-46D1-A2D2-0B3470F0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162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6A62C4-E770-4568-A257-2E1C4FD2C3D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C9F3B-C4A1-46D1-A2D2-0B3470F0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9534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A62C4-E770-4568-A257-2E1C4FD2C3DD}" type="datetimeFigureOut">
              <a:rPr lang="ru-RU" smtClean="0"/>
              <a:t>09.12.2015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C9F3B-C4A1-46D1-A2D2-0B3470F0F1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21258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2522F-D154-4682-B21B-B8D51BAD68E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322BAF-C63C-432C-BDF1-4890D438198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456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6A62C4-E770-4568-A257-2E1C4FD2C3DD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09.12.2015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1C9F3B-C4A1-46D1-A2D2-0B3470F0F1EF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6198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NULL" TargetMode="Externa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jpeg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starbooks.ua/sites/default/files/templates/2_1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78" y="0"/>
            <a:ext cx="91622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473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51000">
              <a:srgbClr val="F0EBD5"/>
            </a:gs>
            <a:gs pos="78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http://www.fonstola.ru/download.php?file=201210/1600x1200/fonstola.ru-8227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21158">
            <a:off x="4856689" y="1291114"/>
            <a:ext cx="2924099" cy="2193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475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Съедобные грибы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 rot="21368741">
            <a:off x="5452864" y="6029496"/>
            <a:ext cx="1927448" cy="532656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рыжики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ttp://mtdata.ru/u23/photo9078/20203863106-0/huge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26853">
            <a:off x="743468" y="1288727"/>
            <a:ext cx="2939990" cy="2197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 txBox="1">
            <a:spLocks/>
          </p:cNvSpPr>
          <p:nvPr/>
        </p:nvSpPr>
        <p:spPr>
          <a:xfrm rot="204028">
            <a:off x="1187624" y="6093296"/>
            <a:ext cx="1656184" cy="5326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маслята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 rot="21300508">
            <a:off x="1386812" y="3447150"/>
            <a:ext cx="1656184" cy="5326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опята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 rot="226792">
            <a:off x="4888915" y="3447150"/>
            <a:ext cx="2592288" cy="53265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подберёзовики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 descr="http://uarp.org/upload/video/photo_report/6cd3f7e31426e7c61d623b5e38bd175c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43492">
            <a:off x="924302" y="3973541"/>
            <a:ext cx="2920468" cy="2194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http://vlukoshke.ru/images/Lactarius%20deterrimus%2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370903">
            <a:off x="4995340" y="4025956"/>
            <a:ext cx="2786428" cy="208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54074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vn.ru/img/files/212-23-2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38" y="0"/>
            <a:ext cx="91610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988840"/>
            <a:ext cx="6192688" cy="4137323"/>
          </a:xfrm>
        </p:spPr>
        <p:txBody>
          <a:bodyPr/>
          <a:lstStyle/>
          <a:p>
            <a:pPr marL="0" indent="0">
              <a:buNone/>
            </a:pPr>
            <a:endParaRPr lang="ru-RU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Налево пойдёшь 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endParaRPr lang="ru-RU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 осенний 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забредёшь,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Прямо 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пойдёшь –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рожай соберёшь.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913603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vn.ru/img/files/212-23-2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38" y="0"/>
            <a:ext cx="91610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19672" y="2492896"/>
            <a:ext cx="6696744" cy="3633267"/>
          </a:xfrm>
        </p:spPr>
        <p:txBody>
          <a:bodyPr/>
          <a:lstStyle/>
          <a:p>
            <a:pPr marL="0" indent="0">
              <a:buNone/>
            </a:pPr>
            <a:endParaRPr lang="ru-RU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44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1637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vn.ru/img/files/212-23-2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38" y="0"/>
            <a:ext cx="91610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988840"/>
            <a:ext cx="6192688" cy="413732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Направо пойдёшь –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букву новую 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найдёшь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Налево пойдёшь 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endParaRPr lang="ru-RU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 осенний 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забредёшь,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Прямо 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пойдёшь –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рожай соберёшь.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82125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detskoe-tvorchestvo.ru/tvorchestvo/russian/src/images/detskiy_alfavit_v_kartinkah/detskiy_alfavit_v_kartinkah_04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15" y="0"/>
            <a:ext cx="925056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nachalo4ka.ru/wp-content/uploads/2014/08/28-1100x1200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4345" y="-99392"/>
            <a:ext cx="3762418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5515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vn.ru/img/files/212-23-2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038" y="0"/>
            <a:ext cx="91610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988840"/>
            <a:ext cx="6192688" cy="4137323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Направо пойдёшь –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букву новую 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найдёшь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Налево пойдёшь 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endParaRPr lang="ru-RU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 осенний 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забредёшь,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Прямо 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пойдёшь – 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рожай соберёшь.</a:t>
            </a:r>
            <a:endParaRPr lang="ru-RU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746549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" dur="2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2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static.diary.ru/userdir/4/7/0/8/470845/4669817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946" y="0"/>
            <a:ext cx="9160946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7124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чайковский времена года осень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557588"/>
            <a:ext cx="952872" cy="952872"/>
          </a:xfrm>
        </p:spPr>
      </p:pic>
      <p:pic>
        <p:nvPicPr>
          <p:cNvPr id="3074" name="Picture 2" descr="http://static.diary.ru/userdir/4/7/0/8/470845/46698179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0946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чайковский времена года осень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1">
                  <p14:trim end="206876.932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52720" y="28690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9394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25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3813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39000">
              <a:srgbClr val="F0EBD5"/>
            </a:gs>
            <a:gs pos="83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грибы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9632" y="1124744"/>
            <a:ext cx="7427168" cy="5001419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44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бор</a:t>
            </a:r>
          </a:p>
          <a:p>
            <a:pPr marL="0" indent="0">
              <a:buNone/>
            </a:pPr>
            <a:endParaRPr lang="ru-RU" sz="4400" b="1" dirty="0" smtClean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оровик</a:t>
            </a:r>
          </a:p>
          <a:p>
            <a:pPr marL="0" indent="0">
              <a:buNone/>
            </a:pPr>
            <a:endParaRPr lang="ru-RU" sz="4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4400" b="1" dirty="0" smtClean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укошко</a:t>
            </a:r>
            <a:endParaRPr lang="ru-RU" sz="4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http://alkupone.ru/system/ckeditor_assets/pictures/21820/content_45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425915">
            <a:off x="2386408" y="1424369"/>
            <a:ext cx="3352101" cy="1928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://www.tapeciarnia.pl/tapety/normalne/155891_prawdziwek_borowik_mech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95900">
            <a:off x="5230879" y="2981982"/>
            <a:ext cx="3090885" cy="2059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fotohomka.ru/images/Jan/09/052f6370a2df8c014c24f751d269f033/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2" r="9746"/>
          <a:stretch/>
        </p:blipFill>
        <p:spPr bwMode="auto">
          <a:xfrm rot="231699">
            <a:off x="3776405" y="4564622"/>
            <a:ext cx="2206103" cy="21610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79588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4" name="Picture 8" descr="http://kh-news.net/media/k2/items/cache/d063d8b7c1471349d2847c26ce4e4d8c_X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258" y="7937"/>
            <a:ext cx="9178258" cy="6883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  <p:sp>
        <p:nvSpPr>
          <p:cNvPr id="2" name="AutoShape 2" descr="http://ru.stockfresh.com/thumbs/gbuglok/2939836_%D0%B3%D1%80%D0%B8%D0%B1%D1%8B-%D0%BA%D0%BE%D1%80%D0%B7%D0%B8%D0%BD%D1%8B-%D1%81%D0%B2%D0%B5%D0%B6%D0%B8%D0%B5-%D0%B7%D0%B5%D0%BB%D0%B5%D0%BD%D1%8B%D0%B9-%D0%B1%D0%B5%D0%BB%D1%8B%D0%B9-%D0%BF%D1%80%D0%BE%D0%B4%D0%BE%D0%B2%D0%BE%D0%BB%D1%8C%D1%81%D1%82%D0%B2%D0%B8%D0%B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6" name="Picture 10" descr="http://interactive.ranok.com.ua/userfiles/questions/53259c1f9e0c438637ed5b5f62d0c45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9" y="248259"/>
            <a:ext cx="3286016" cy="3305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967081" y="2259652"/>
            <a:ext cx="1404652" cy="40011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9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  <p:txBody>
          <a:bodyPr wrap="square">
            <a:spAutoFit/>
          </a:bodyPr>
          <a:lstStyle/>
          <a:p>
            <a:r>
              <a:rPr lang="ru-RU" sz="2000" b="1" i="1" dirty="0" smtClean="0"/>
              <a:t>Где …?</a:t>
            </a:r>
            <a:endParaRPr lang="ru-RU" b="1" dirty="0"/>
          </a:p>
        </p:txBody>
      </p:sp>
      <p:pic>
        <p:nvPicPr>
          <p:cNvPr id="17" name="Picture 10" descr="http://interactive.ranok.com.ua/userfiles/questions/53259c1f9e0c438637ed5b5f62d0c45f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7561" y="87036"/>
            <a:ext cx="3286016" cy="3305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6732239" y="2020071"/>
            <a:ext cx="1476659" cy="40011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9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  <p:txBody>
          <a:bodyPr wrap="square">
            <a:spAutoFit/>
          </a:bodyPr>
          <a:lstStyle/>
          <a:p>
            <a:r>
              <a:rPr lang="ru-RU" sz="2000" b="1" i="1" dirty="0" smtClean="0"/>
              <a:t>Кто … ?</a:t>
            </a:r>
            <a:endParaRPr lang="ru-RU" sz="2000" b="1" dirty="0"/>
          </a:p>
        </p:txBody>
      </p:sp>
      <p:pic>
        <p:nvPicPr>
          <p:cNvPr id="18" name="Picture 10" descr="http://interactive.ranok.com.ua/userfiles/questions/53259c1f9e0c438637ed5b5f62d0c45f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671" y="2020071"/>
            <a:ext cx="4334402" cy="4359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Прямоугольник 30"/>
          <p:cNvSpPr/>
          <p:nvPr/>
        </p:nvSpPr>
        <p:spPr>
          <a:xfrm>
            <a:off x="3055139" y="4656952"/>
            <a:ext cx="2565467" cy="40011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  <a:alpha val="9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  <a:effectLst>
            <a:outerShdw blurRad="50800" dist="50800" dir="5400000" algn="ctr" rotWithShape="0">
              <a:schemeClr val="bg1">
                <a:lumMod val="85000"/>
              </a:schemeClr>
            </a:outerShdw>
          </a:effectLst>
        </p:spPr>
        <p:txBody>
          <a:bodyPr wrap="square">
            <a:spAutoFit/>
          </a:bodyPr>
          <a:lstStyle/>
          <a:p>
            <a:r>
              <a:rPr lang="ru-RU" sz="2000" b="1" i="1" dirty="0" smtClean="0"/>
              <a:t>Как называется … ?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43756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2" grpId="0" animBg="1"/>
      <p:bldP spid="32" grpId="1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80303" y="548680"/>
            <a:ext cx="7141006" cy="54006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3100" b="1" dirty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3100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бору грибов полным-полно.</a:t>
            </a:r>
          </a:p>
          <a:p>
            <a:pPr marL="0" indent="0">
              <a:buNone/>
            </a:pP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Галина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Григорий прошли мимо.</a:t>
            </a:r>
          </a:p>
          <a:p>
            <a:pPr marL="0" indent="0">
              <a:buNone/>
            </a:pP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красивый красный гриб – опасный!</a:t>
            </a:r>
          </a:p>
          <a:p>
            <a:pPr marL="0" indent="0">
              <a:buNone/>
            </a:pP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Галина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Григорий набрали много боровиков.</a:t>
            </a:r>
          </a:p>
          <a:p>
            <a:pPr>
              <a:buNone/>
            </a:pPr>
            <a:endParaRPr lang="ru-RU" sz="3100" b="1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Боровик – самый главный гриб!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87722" y="1124744"/>
            <a:ext cx="360040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prstClr val="black"/>
                </a:solidFill>
              </a:rPr>
              <a:t>1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90914" y="2096852"/>
            <a:ext cx="360040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07319" y="5235147"/>
            <a:ext cx="360040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07319" y="3068960"/>
            <a:ext cx="360040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prstClr val="black"/>
              </a:solidFill>
            </a:endParaRPr>
          </a:p>
        </p:txBody>
      </p:sp>
      <p:pic>
        <p:nvPicPr>
          <p:cNvPr id="7" name="Рисунок 6" descr="http://f13.ifotki.info/org/5ddc00a38f16b4ae739b58650567fdfd5f34d0145053475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9390">
            <a:off x="6969242" y="1183028"/>
            <a:ext cx="2006169" cy="2528753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Прямоугольник 7"/>
          <p:cNvSpPr/>
          <p:nvPr/>
        </p:nvSpPr>
        <p:spPr>
          <a:xfrm>
            <a:off x="607319" y="4149080"/>
            <a:ext cx="360040" cy="50405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386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993</TotalTime>
  <Words>115</Words>
  <Application>Microsoft Office PowerPoint</Application>
  <PresentationFormat>Экран (4:3)</PresentationFormat>
  <Paragraphs>47</Paragraphs>
  <Slides>12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Тема Office</vt:lpstr>
      <vt:lpstr>1_Тема Office</vt:lpstr>
      <vt:lpstr>2_Тема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 грибы</vt:lpstr>
      <vt:lpstr>Презентация PowerPoint</vt:lpstr>
      <vt:lpstr>Презентация PowerPoint</vt:lpstr>
      <vt:lpstr>Съедобные грибы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45</cp:revision>
  <dcterms:created xsi:type="dcterms:W3CDTF">2015-11-30T19:47:53Z</dcterms:created>
  <dcterms:modified xsi:type="dcterms:W3CDTF">2015-12-09T19:28:36Z</dcterms:modified>
</cp:coreProperties>
</file>