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2" r:id="rId2"/>
    <p:sldId id="257" r:id="rId3"/>
    <p:sldId id="283" r:id="rId4"/>
    <p:sldId id="258" r:id="rId5"/>
    <p:sldId id="27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4" r:id="rId17"/>
    <p:sldId id="271" r:id="rId18"/>
    <p:sldId id="269" r:id="rId19"/>
    <p:sldId id="272" r:id="rId20"/>
    <p:sldId id="281" r:id="rId21"/>
    <p:sldId id="285" r:id="rId22"/>
    <p:sldId id="287" r:id="rId23"/>
    <p:sldId id="277" r:id="rId24"/>
    <p:sldId id="278" r:id="rId25"/>
    <p:sldId id="279" r:id="rId26"/>
    <p:sldId id="280" r:id="rId27"/>
    <p:sldId id="284" r:id="rId28"/>
    <p:sldId id="288" r:id="rId29"/>
    <p:sldId id="289" r:id="rId30"/>
    <p:sldId id="291" r:id="rId31"/>
  </p:sldIdLst>
  <p:sldSz cx="10160000" cy="7620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B4D"/>
    <a:srgbClr val="0000FF"/>
    <a:srgbClr val="C28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97" autoAdjust="0"/>
    <p:restoredTop sz="90929"/>
  </p:normalViewPr>
  <p:slideViewPr>
    <p:cSldViewPr>
      <p:cViewPr>
        <p:scale>
          <a:sx n="77" d="100"/>
          <a:sy n="77" d="100"/>
        </p:scale>
        <p:origin x="-612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04974-CF85-4CAF-B04D-05B43A115C53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6CCFE-45F1-4F74-9E72-D6D97E3EBE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37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F33C-7CCE-4437-BFAE-9F9BDB05C6A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6CCFE-45F1-4F74-9E72-D6D97E3EBE4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F33C-7CCE-4437-BFAE-9F9BDB05C6A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82BFC-90DF-414A-AA0E-284D2B1BF7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C7CF-E5F5-4554-B243-67123FFD7C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39000" y="676275"/>
            <a:ext cx="2159000" cy="60975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24600" cy="60975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29D20-11C8-4664-8B8A-D46977F02D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34BEF-64DD-465D-B3F2-47CC208685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D79FF-AC87-4C9B-BF02-8CFB7C0748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62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D2806-7F49-43B4-B7BD-0B00CF54B5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94404-DB9D-4159-9ED2-782D497E21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51198-F0C1-486F-B25C-A01348146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2A105-15D7-4F44-9DFB-50B42B7D88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35DF2-A46E-4A09-AE35-49EA02CAC3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CB1BE-59B0-4ED3-B536-E9428D67DC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60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60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138"/>
            <a:ext cx="21177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2138"/>
            <a:ext cx="32194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2138"/>
            <a:ext cx="21193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56D4DAB-2C7E-4E35-B10B-48D810D26A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7.png"/><Relationship Id="rId3" Type="http://schemas.openxmlformats.org/officeDocument/2006/relationships/image" Target="../media/image19.jpeg"/><Relationship Id="rId21" Type="http://schemas.openxmlformats.org/officeDocument/2006/relationships/image" Target="../media/image26.jpeg"/><Relationship Id="rId7" Type="http://schemas.openxmlformats.org/officeDocument/2006/relationships/image" Target="../media/image22.jpeg"/><Relationship Id="rId12" Type="http://schemas.openxmlformats.org/officeDocument/2006/relationships/image" Target="../media/image5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31.png"/><Relationship Id="rId5" Type="http://schemas.openxmlformats.org/officeDocument/2006/relationships/image" Target="../media/image23.jpe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19" Type="http://schemas.openxmlformats.org/officeDocument/2006/relationships/image" Target="../media/image21.jpeg"/><Relationship Id="rId4" Type="http://schemas.openxmlformats.org/officeDocument/2006/relationships/image" Target="../media/image27.jpeg"/><Relationship Id="rId9" Type="http://schemas.openxmlformats.org/officeDocument/2006/relationships/image" Target="../media/image29.jpe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19" Type="http://schemas.openxmlformats.org/officeDocument/2006/relationships/image" Target="../media/image36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6748" b="16790"/>
          <a:stretch/>
        </p:blipFill>
        <p:spPr bwMode="auto">
          <a:xfrm>
            <a:off x="-534655" y="274397"/>
            <a:ext cx="10160000" cy="764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олнце 30"/>
          <p:cNvSpPr/>
          <p:nvPr/>
        </p:nvSpPr>
        <p:spPr>
          <a:xfrm>
            <a:off x="3207792" y="3836508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7" name="Солнце 26"/>
          <p:cNvSpPr/>
          <p:nvPr/>
        </p:nvSpPr>
        <p:spPr>
          <a:xfrm>
            <a:off x="4599947" y="1952217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2" name="Солнце 21"/>
          <p:cNvSpPr/>
          <p:nvPr/>
        </p:nvSpPr>
        <p:spPr>
          <a:xfrm>
            <a:off x="5560053" y="-270453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лнце 8"/>
          <p:cNvSpPr/>
          <p:nvPr/>
        </p:nvSpPr>
        <p:spPr>
          <a:xfrm>
            <a:off x="0" y="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1879645" y="-270453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19" name="Солнце 18"/>
          <p:cNvSpPr/>
          <p:nvPr/>
        </p:nvSpPr>
        <p:spPr>
          <a:xfrm>
            <a:off x="3639840" y="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4" name="Солнце 23"/>
          <p:cNvSpPr/>
          <p:nvPr/>
        </p:nvSpPr>
        <p:spPr>
          <a:xfrm>
            <a:off x="7560276" y="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5" name="Солнце 24"/>
          <p:cNvSpPr/>
          <p:nvPr/>
        </p:nvSpPr>
        <p:spPr>
          <a:xfrm>
            <a:off x="8040329" y="164976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6" name="Солнце 25"/>
          <p:cNvSpPr/>
          <p:nvPr/>
        </p:nvSpPr>
        <p:spPr>
          <a:xfrm>
            <a:off x="6360142" y="1969796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8" name="Солнце 27"/>
          <p:cNvSpPr/>
          <p:nvPr/>
        </p:nvSpPr>
        <p:spPr>
          <a:xfrm>
            <a:off x="7419978" y="336037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9" name="Солнце 28"/>
          <p:cNvSpPr/>
          <p:nvPr/>
        </p:nvSpPr>
        <p:spPr>
          <a:xfrm>
            <a:off x="-22294" y="2482207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30" name="Солнце 29"/>
          <p:cNvSpPr/>
          <p:nvPr/>
        </p:nvSpPr>
        <p:spPr>
          <a:xfrm>
            <a:off x="2999769" y="1969796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32" name="Солнце 31"/>
          <p:cNvSpPr/>
          <p:nvPr/>
        </p:nvSpPr>
        <p:spPr>
          <a:xfrm>
            <a:off x="5080000" y="3649982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33" name="Солнце 32"/>
          <p:cNvSpPr/>
          <p:nvPr/>
        </p:nvSpPr>
        <p:spPr>
          <a:xfrm>
            <a:off x="1319582" y="1569751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162" y="3371077"/>
            <a:ext cx="2146652" cy="231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5" y="565826"/>
            <a:ext cx="1012761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91" y="274397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DSC_97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3294" y="516338"/>
            <a:ext cx="1012762" cy="1200130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942" y="1"/>
            <a:ext cx="1693333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02" y="516338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23" y="2514646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09" y="2194610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7" y="2514643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41" y="2129813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432" y="3939591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55" y="4194832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DSC_972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55036" y="4351434"/>
            <a:ext cx="1012763" cy="1200130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07" y="3905220"/>
            <a:ext cx="1012762" cy="1200130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0" y="2994703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5" y="2114601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5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356" y="1309670"/>
            <a:ext cx="5583238" cy="5219700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65092" y="238100"/>
            <a:ext cx="9429816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7030A0"/>
                </a:solidFill>
                <a:latin typeface="Arial" charset="0"/>
              </a:rPr>
              <a:t>Do </a:t>
            </a:r>
            <a:r>
              <a:rPr lang="en-US" sz="4400" b="1" dirty="0">
                <a:solidFill>
                  <a:srgbClr val="7030A0"/>
                </a:solidFill>
                <a:latin typeface="Arial" charset="0"/>
              </a:rPr>
              <a:t>you usually go to </a:t>
            </a:r>
            <a:r>
              <a:rPr lang="en-US" sz="4400" b="1" dirty="0" smtClean="0">
                <a:solidFill>
                  <a:srgbClr val="7030A0"/>
                </a:solidFill>
                <a:latin typeface="Arial" charset="0"/>
              </a:rPr>
              <a:t>school </a:t>
            </a:r>
          </a:p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7030A0"/>
                </a:solidFill>
                <a:latin typeface="Arial" charset="0"/>
              </a:rPr>
              <a:t>at 8 or at 9 o´clock in the morning?</a:t>
            </a:r>
            <a:endParaRPr lang="en-US" sz="44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93720" y="6310330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go to school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1108" y="1309670"/>
            <a:ext cx="5400673" cy="5133806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07968" y="238100"/>
            <a:ext cx="9358378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0B5394"/>
                </a:solidFill>
                <a:latin typeface="Arial" charset="0"/>
              </a:rPr>
              <a:t>How many lessons do </a:t>
            </a:r>
            <a:r>
              <a:rPr lang="en-US" sz="4400" b="1" dirty="0">
                <a:solidFill>
                  <a:srgbClr val="0B5394"/>
                </a:solidFill>
                <a:latin typeface="Arial" charset="0"/>
              </a:rPr>
              <a:t>you </a:t>
            </a:r>
            <a:r>
              <a:rPr lang="en-US" sz="4400" b="1" dirty="0" smtClean="0">
                <a:solidFill>
                  <a:srgbClr val="0B5394"/>
                </a:solidFill>
                <a:latin typeface="Arial" charset="0"/>
              </a:rPr>
              <a:t>usually have </a:t>
            </a:r>
            <a:r>
              <a:rPr lang="en-US" sz="4400" b="1" dirty="0">
                <a:solidFill>
                  <a:srgbClr val="0B5394"/>
                </a:solidFill>
                <a:latin typeface="Arial" charset="0"/>
              </a:rPr>
              <a:t>at school?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2216" y="6310330"/>
            <a:ext cx="9715568" cy="78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54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have many lessons at school</a:t>
            </a:r>
            <a:endParaRPr lang="en-US" sz="54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480" y="1381108"/>
            <a:ext cx="5473700" cy="5132388"/>
          </a:xfrm>
          <a:prstGeom prst="rect">
            <a:avLst/>
          </a:prstGeo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36530" y="238100"/>
            <a:ext cx="9358378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>
                <a:solidFill>
                  <a:srgbClr val="990000"/>
                </a:solidFill>
                <a:latin typeface="Arial" charset="0"/>
              </a:rPr>
              <a:t>When do you come home </a:t>
            </a:r>
            <a:endParaRPr lang="en-US" sz="4400" b="1" dirty="0" smtClean="0">
              <a:solidFill>
                <a:srgbClr val="99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990000"/>
                </a:solidFill>
                <a:latin typeface="Arial" charset="0"/>
              </a:rPr>
              <a:t>from </a:t>
            </a:r>
            <a:r>
              <a:rPr lang="en-US" sz="4400" b="1" dirty="0">
                <a:solidFill>
                  <a:srgbClr val="990000"/>
                </a:solidFill>
                <a:latin typeface="Arial" charset="0"/>
              </a:rPr>
              <a:t>school?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2216" y="6453206"/>
            <a:ext cx="964413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come home from school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1042" y="1381108"/>
            <a:ext cx="5473700" cy="5132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2546" y="1309671"/>
            <a:ext cx="5051423" cy="5177634"/>
          </a:xfrm>
          <a:prstGeom prst="rect">
            <a:avLst/>
          </a:prstGeo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07968" y="166662"/>
            <a:ext cx="9286940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>
                <a:solidFill>
                  <a:srgbClr val="38761D"/>
                </a:solidFill>
                <a:latin typeface="Arial" charset="0"/>
              </a:rPr>
              <a:t>Where do you usually have dinner?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93720" y="6453206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have dinner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07968" y="309538"/>
            <a:ext cx="9144064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0B5394"/>
                </a:solidFill>
                <a:latin typeface="Arial" charset="0"/>
              </a:rPr>
              <a:t>Whom </a:t>
            </a:r>
            <a:r>
              <a:rPr lang="en-US" sz="4400" b="1" dirty="0">
                <a:solidFill>
                  <a:srgbClr val="0B5394"/>
                </a:solidFill>
                <a:latin typeface="Arial" charset="0"/>
              </a:rPr>
              <a:t>do you go for a </a:t>
            </a:r>
            <a:r>
              <a:rPr lang="en-US" sz="4400" b="1" dirty="0" smtClean="0">
                <a:solidFill>
                  <a:srgbClr val="0B5394"/>
                </a:solidFill>
                <a:latin typeface="Arial" charset="0"/>
              </a:rPr>
              <a:t>walk with?</a:t>
            </a:r>
            <a:endParaRPr lang="en-US" sz="4400" b="1" dirty="0">
              <a:solidFill>
                <a:srgbClr val="0B5394"/>
              </a:solidFill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93720" y="6310330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go for a walk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8" name="Рисунок 7" descr="C:\Users\User\Desktop\распорядок дня\_1_~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48" y="952480"/>
            <a:ext cx="764386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65092" y="309538"/>
            <a:ext cx="9429816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>
                <a:solidFill>
                  <a:srgbClr val="FF9900"/>
                </a:solidFill>
                <a:latin typeface="Arial" charset="0"/>
              </a:rPr>
              <a:t>When do you do your homework?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93720" y="6453206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do homework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670" y="1023918"/>
            <a:ext cx="5257810" cy="555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93720" y="238100"/>
            <a:ext cx="8636000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FF9900"/>
                </a:solidFill>
                <a:latin typeface="Arial" charset="0"/>
              </a:rPr>
              <a:t>What </a:t>
            </a:r>
            <a:r>
              <a:rPr lang="en-US" sz="4400" b="1" dirty="0">
                <a:solidFill>
                  <a:srgbClr val="FF9900"/>
                </a:solidFill>
                <a:latin typeface="Arial" charset="0"/>
              </a:rPr>
              <a:t>do you do </a:t>
            </a:r>
            <a:r>
              <a:rPr lang="en-US" sz="4400" b="1" dirty="0" smtClean="0">
                <a:solidFill>
                  <a:srgbClr val="FF9900"/>
                </a:solidFill>
                <a:latin typeface="Arial" charset="0"/>
              </a:rPr>
              <a:t>to help your mother about the house?</a:t>
            </a:r>
            <a:endParaRPr lang="en-US" sz="4400" b="1" dirty="0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79966" y="5250160"/>
            <a:ext cx="8780034" cy="217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Sweep the floor, wash the dishes, water the flowers, </a:t>
            </a:r>
          </a:p>
          <a:p>
            <a:pPr algn="ctr">
              <a:lnSpc>
                <a:spcPct val="95000"/>
              </a:lnSpc>
            </a:pPr>
            <a:r>
              <a:rPr lang="en-US" sz="4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dust the furniture</a:t>
            </a:r>
            <a:endParaRPr lang="en-US" sz="48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050" name="Picture 2" descr="E:\распорядок дня\ДЛЯ УРОКА\мыть п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07311">
            <a:off x="2588870" y="1883107"/>
            <a:ext cx="3902995" cy="2545432"/>
          </a:xfrm>
          <a:prstGeom prst="rect">
            <a:avLst/>
          </a:prstGeom>
          <a:noFill/>
        </p:spPr>
      </p:pic>
      <p:pic>
        <p:nvPicPr>
          <p:cNvPr id="2052" name="Picture 4" descr="E:\распорядок дня\ДЛЯ УРОКА\подметат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456" y="1505744"/>
            <a:ext cx="2304256" cy="3744416"/>
          </a:xfrm>
          <a:prstGeom prst="rect">
            <a:avLst/>
          </a:prstGeom>
          <a:noFill/>
        </p:spPr>
      </p:pic>
      <p:pic>
        <p:nvPicPr>
          <p:cNvPr id="2053" name="Picture 5" descr="E:\распорядок дня\ДЛЯ УРОКА\пол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456" y="5322168"/>
            <a:ext cx="1574471" cy="1552903"/>
          </a:xfrm>
          <a:prstGeom prst="rect">
            <a:avLst/>
          </a:prstGeom>
          <a:noFill/>
        </p:spPr>
      </p:pic>
      <p:pic>
        <p:nvPicPr>
          <p:cNvPr id="2054" name="Picture 6" descr="E:\распорядок дня\ДЛЯ УРОКА\полив-растений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0279" y="1577752"/>
            <a:ext cx="2359395" cy="3456384"/>
          </a:xfrm>
          <a:prstGeom prst="rect">
            <a:avLst/>
          </a:prstGeom>
          <a:noFill/>
        </p:spPr>
      </p:pic>
      <p:pic>
        <p:nvPicPr>
          <p:cNvPr id="2055" name="Picture 7" descr="E:\распорядок дня\ДЛЯ УРОКА\пы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92606">
            <a:off x="5918551" y="3620253"/>
            <a:ext cx="1630914" cy="1549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3918" y="1666860"/>
            <a:ext cx="5137150" cy="4918075"/>
          </a:xfrm>
          <a:prstGeom prst="rect">
            <a:avLst/>
          </a:prstGeo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79406" y="380976"/>
            <a:ext cx="9001188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351C75"/>
                </a:solidFill>
                <a:latin typeface="Arial" charset="0"/>
              </a:rPr>
              <a:t>Who has supper at 7 o´clock in the evening?</a:t>
            </a:r>
            <a:endParaRPr lang="en-US" sz="4400" b="1" dirty="0">
              <a:solidFill>
                <a:srgbClr val="351C75"/>
              </a:solidFill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93720" y="6381768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have supper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62853">
            <a:off x="501309" y="1114377"/>
            <a:ext cx="2597150" cy="2429397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174" y="1523984"/>
            <a:ext cx="370502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22216" y="238100"/>
            <a:ext cx="9644130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>
                <a:solidFill>
                  <a:srgbClr val="783F04"/>
                </a:solidFill>
                <a:latin typeface="Arial" charset="0"/>
              </a:rPr>
              <a:t>What do you usually do in the evening?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9472" y="5381636"/>
            <a:ext cx="7429552" cy="298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    play with toys,</a:t>
            </a:r>
          </a:p>
          <a:p>
            <a:pPr algn="ctr">
              <a:lnSpc>
                <a:spcPct val="95000"/>
              </a:lnSpc>
            </a:pPr>
            <a:r>
              <a:rPr lang="en-US" sz="4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read books, watch TV,</a:t>
            </a:r>
          </a:p>
          <a:p>
            <a:pPr algn="ctr">
              <a:lnSpc>
                <a:spcPct val="95000"/>
              </a:lnSpc>
            </a:pPr>
            <a:r>
              <a:rPr lang="en-US" sz="4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play computer games</a:t>
            </a:r>
          </a:p>
          <a:p>
            <a:pPr>
              <a:lnSpc>
                <a:spcPct val="95000"/>
              </a:lnSpc>
            </a:pP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6312">
            <a:off x="7184156" y="951667"/>
            <a:ext cx="2557969" cy="256215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80873">
            <a:off x="267543" y="3562578"/>
            <a:ext cx="3049351" cy="228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96330">
            <a:off x="6784540" y="3499247"/>
            <a:ext cx="3157538" cy="226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480" y="1023918"/>
            <a:ext cx="5626435" cy="5072098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65092" y="309538"/>
            <a:ext cx="9286940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3D85C6"/>
                </a:solidFill>
                <a:latin typeface="Arial" charset="0"/>
              </a:rPr>
              <a:t>Do </a:t>
            </a:r>
            <a:r>
              <a:rPr lang="en-US" sz="4400" b="1" dirty="0">
                <a:solidFill>
                  <a:srgbClr val="3D85C6"/>
                </a:solidFill>
                <a:latin typeface="Arial" charset="0"/>
              </a:rPr>
              <a:t>you go to </a:t>
            </a:r>
            <a:r>
              <a:rPr lang="en-US" sz="4400" b="1" dirty="0" smtClean="0">
                <a:solidFill>
                  <a:srgbClr val="3D85C6"/>
                </a:solidFill>
                <a:latin typeface="Arial" charset="0"/>
              </a:rPr>
              <a:t>bed early or late?</a:t>
            </a:r>
            <a:endParaRPr lang="en-US" sz="4400" b="1" dirty="0">
              <a:solidFill>
                <a:srgbClr val="3D85C6"/>
              </a:solidFill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93720" y="6381768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go to bed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3918" y="238100"/>
            <a:ext cx="5715040" cy="5543548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07968" y="5810264"/>
            <a:ext cx="9194800" cy="124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8500" b="1" dirty="0">
                <a:solidFill>
                  <a:srgbClr val="CC0000"/>
                </a:solidFill>
                <a:latin typeface="Arial" charset="0"/>
              </a:rPr>
              <a:t>DAILY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968" y="666728"/>
            <a:ext cx="1889578" cy="1855300"/>
          </a:xfrm>
          <a:prstGeom prst="rect">
            <a:avLst/>
          </a:prstGeom>
          <a:noFill/>
        </p:spPr>
      </p:pic>
      <p:pic>
        <p:nvPicPr>
          <p:cNvPr id="25" name="Рисунок 2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3773" y="216674"/>
            <a:ext cx="1214446" cy="1328736"/>
          </a:xfrm>
          <a:prstGeom prst="rect">
            <a:avLst/>
          </a:prstGeom>
          <a:noFill/>
        </p:spPr>
      </p:pic>
      <p:pic>
        <p:nvPicPr>
          <p:cNvPr id="18" name="Рисунок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530" y="5595950"/>
            <a:ext cx="1571636" cy="1733549"/>
          </a:xfrm>
          <a:prstGeom prst="rect">
            <a:avLst/>
          </a:prstGeom>
          <a:noFill/>
        </p:spPr>
      </p:pic>
      <p:pic>
        <p:nvPicPr>
          <p:cNvPr id="15" name="Рисунок 14" descr="C:\Users\User\Desktop\распорядок дня\_1_~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8436" y="3264294"/>
            <a:ext cx="27432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2621" y="193235"/>
            <a:ext cx="1571636" cy="1571636"/>
          </a:xfrm>
          <a:prstGeom prst="rect">
            <a:avLst/>
          </a:prstGeom>
          <a:noFill/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222216" y="-333404"/>
            <a:ext cx="391960" cy="2166926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B0F0"/>
                </a:solidFill>
              </a:rPr>
              <a:t>      </a:t>
            </a:r>
            <a:r>
              <a:rPr lang="en-US" sz="2000" b="1" dirty="0" smtClean="0">
                <a:solidFill>
                  <a:srgbClr val="0000FF"/>
                </a:solidFill>
              </a:rPr>
              <a:t>Morning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222216" y="2309802"/>
            <a:ext cx="391960" cy="188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50B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C50B4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smtClean="0">
                <a:solidFill>
                  <a:srgbClr val="C50B4D"/>
                </a:solidFill>
                <a:latin typeface="+mj-lt"/>
                <a:ea typeface="+mj-ea"/>
                <a:cs typeface="+mj-cs"/>
              </a:rPr>
              <a:t>t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C50B4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50B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ernoon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50B4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222216" y="4738694"/>
            <a:ext cx="391960" cy="216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Evening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12813" y="153242"/>
            <a:ext cx="1500198" cy="1571636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790" y="3098515"/>
            <a:ext cx="1428760" cy="1609725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06630" y="3085574"/>
            <a:ext cx="1428760" cy="1609724"/>
          </a:xfrm>
          <a:prstGeom prst="rect">
            <a:avLst/>
          </a:prstGeom>
          <a:noFill/>
        </p:spPr>
      </p:pic>
      <p:pic>
        <p:nvPicPr>
          <p:cNvPr id="16" name="Рисунок 15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91915" y="3143892"/>
            <a:ext cx="1357322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15093">
            <a:off x="8571694" y="3285470"/>
            <a:ext cx="129378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Рисунок 18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79604" y="5524512"/>
            <a:ext cx="1471613" cy="1733549"/>
          </a:xfrm>
          <a:prstGeom prst="rect">
            <a:avLst/>
          </a:prstGeom>
          <a:noFill/>
        </p:spPr>
      </p:pic>
      <p:pic>
        <p:nvPicPr>
          <p:cNvPr id="20" name="Рисунок 19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80000" y="559595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Рисунок 20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51636" y="5595950"/>
            <a:ext cx="185738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1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80462" y="5524512"/>
            <a:ext cx="1414461" cy="1857388"/>
          </a:xfrm>
          <a:prstGeom prst="rect">
            <a:avLst/>
          </a:prstGeom>
          <a:noFill/>
        </p:spPr>
      </p:pic>
      <p:pic>
        <p:nvPicPr>
          <p:cNvPr id="23" name="Рисунок 22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08364" y="5595950"/>
            <a:ext cx="1500198" cy="173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993915" y="1621824"/>
            <a:ext cx="1500198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Рисунок 26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51306" y="166662"/>
            <a:ext cx="1428760" cy="1428760"/>
          </a:xfrm>
          <a:prstGeom prst="rect">
            <a:avLst/>
          </a:prstGeom>
          <a:noFill/>
        </p:spPr>
      </p:pic>
      <p:pic>
        <p:nvPicPr>
          <p:cNvPr id="26" name="Рисунок 25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01978" y="1050416"/>
            <a:ext cx="1266824" cy="1471612"/>
          </a:xfrm>
          <a:prstGeom prst="rect">
            <a:avLst/>
          </a:prstGeom>
          <a:noFill/>
        </p:spPr>
      </p:pic>
      <p:pic>
        <p:nvPicPr>
          <p:cNvPr id="30" name="Рисунок 29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487368">
            <a:off x="7066333" y="1248132"/>
            <a:ext cx="1628775" cy="1731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6530" y="238100"/>
            <a:ext cx="8636000" cy="721523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</a:t>
            </a:r>
            <a:r>
              <a:rPr lang="en-US" b="1" dirty="0" smtClean="0"/>
              <a:t>Bob </a:t>
            </a:r>
            <a:r>
              <a:rPr lang="ru-RU" b="1" dirty="0" smtClean="0">
                <a:solidFill>
                  <a:srgbClr val="0070C0"/>
                </a:solidFill>
              </a:rPr>
              <a:t>_____ ___ </a:t>
            </a:r>
            <a:r>
              <a:rPr lang="en-US" b="1" dirty="0" smtClean="0"/>
              <a:t>at 6 o´clock,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</a:t>
            </a:r>
            <a:r>
              <a:rPr lang="en-US" b="1" dirty="0" smtClean="0"/>
              <a:t>He never </a:t>
            </a:r>
            <a:r>
              <a:rPr lang="ru-RU" b="1" dirty="0" smtClean="0">
                <a:solidFill>
                  <a:srgbClr val="0070C0"/>
                </a:solidFill>
              </a:rPr>
              <a:t>______  ___ </a:t>
            </a:r>
            <a:r>
              <a:rPr lang="en-US" b="1" dirty="0" smtClean="0"/>
              <a:t>late,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</a:t>
            </a:r>
            <a:r>
              <a:rPr lang="en-US" b="1" dirty="0" smtClean="0"/>
              <a:t>He always </a:t>
            </a:r>
            <a:r>
              <a:rPr lang="ru-RU" b="1" dirty="0" smtClean="0">
                <a:solidFill>
                  <a:srgbClr val="0070C0"/>
                </a:solidFill>
              </a:rPr>
              <a:t>_____ ___ </a:t>
            </a:r>
            <a:r>
              <a:rPr lang="en-US" b="1" dirty="0" smtClean="0"/>
              <a:t>early,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</a:t>
            </a:r>
            <a:r>
              <a:rPr lang="en-US" b="1" dirty="0" smtClean="0"/>
              <a:t>He never </a:t>
            </a:r>
            <a:r>
              <a:rPr lang="ru-RU" b="1" dirty="0" smtClean="0">
                <a:solidFill>
                  <a:srgbClr val="0070C0"/>
                </a:solidFill>
              </a:rPr>
              <a:t>_____</a:t>
            </a:r>
            <a:r>
              <a:rPr lang="en-US" b="1" dirty="0" smtClean="0"/>
              <a:t> till 8.</a:t>
            </a:r>
            <a:endParaRPr lang="ru-RU" b="1" dirty="0" smtClean="0"/>
          </a:p>
          <a:p>
            <a:pPr algn="ctr">
              <a:buNone/>
            </a:pPr>
            <a:r>
              <a:rPr lang="ru-RU" dirty="0" smtClean="0"/>
              <a:t>                        </a:t>
            </a:r>
            <a:r>
              <a:rPr lang="en-US" b="1" dirty="0" smtClean="0"/>
              <a:t>He always </a:t>
            </a:r>
            <a:r>
              <a:rPr lang="ru-RU" b="1" dirty="0" smtClean="0">
                <a:solidFill>
                  <a:srgbClr val="0070C0"/>
                </a:solidFill>
              </a:rPr>
              <a:t>_____</a:t>
            </a:r>
            <a:r>
              <a:rPr lang="en-US" b="1" dirty="0" smtClean="0"/>
              <a:t> his coffee black,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            </a:t>
            </a:r>
            <a:r>
              <a:rPr lang="en-US" b="1" dirty="0" smtClean="0"/>
              <a:t>He never </a:t>
            </a:r>
            <a:r>
              <a:rPr lang="ru-RU" b="1" dirty="0" smtClean="0">
                <a:solidFill>
                  <a:srgbClr val="0070C0"/>
                </a:solidFill>
              </a:rPr>
              <a:t>_____</a:t>
            </a:r>
            <a:r>
              <a:rPr lang="en-US" b="1" dirty="0" smtClean="0"/>
              <a:t> cream,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            </a:t>
            </a:r>
            <a:r>
              <a:rPr lang="en-US" b="1" dirty="0" smtClean="0"/>
              <a:t>He rarely </a:t>
            </a:r>
            <a:r>
              <a:rPr lang="ru-RU" b="1" dirty="0" smtClean="0">
                <a:solidFill>
                  <a:srgbClr val="0070C0"/>
                </a:solidFill>
              </a:rPr>
              <a:t>_____</a:t>
            </a:r>
            <a:r>
              <a:rPr lang="en-US" b="1" dirty="0" smtClean="0"/>
              <a:t> a sleepless night,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            </a:t>
            </a:r>
            <a:r>
              <a:rPr lang="en-US" b="1" dirty="0" smtClean="0"/>
              <a:t>He never </a:t>
            </a:r>
            <a:r>
              <a:rPr lang="ru-RU" b="1" dirty="0" smtClean="0">
                <a:solidFill>
                  <a:srgbClr val="0070C0"/>
                </a:solidFill>
              </a:rPr>
              <a:t>_____</a:t>
            </a:r>
            <a:r>
              <a:rPr lang="en-US" b="1" dirty="0" smtClean="0"/>
              <a:t> a dream</a:t>
            </a:r>
            <a:r>
              <a:rPr lang="en-US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</a:t>
            </a:r>
            <a:r>
              <a:rPr lang="en-US" b="1" dirty="0" smtClean="0"/>
              <a:t>He </a:t>
            </a:r>
            <a:r>
              <a:rPr lang="ru-RU" b="1" dirty="0" smtClean="0">
                <a:solidFill>
                  <a:srgbClr val="0070C0"/>
                </a:solidFill>
              </a:rPr>
              <a:t>_____</a:t>
            </a:r>
            <a:r>
              <a:rPr lang="en-US" b="1" dirty="0" smtClean="0"/>
              <a:t> his breakfast dishes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</a:t>
            </a:r>
            <a:r>
              <a:rPr lang="en-US" b="1" dirty="0" smtClean="0"/>
              <a:t>And </a:t>
            </a:r>
            <a:r>
              <a:rPr lang="ru-RU" b="1" dirty="0" smtClean="0">
                <a:solidFill>
                  <a:srgbClr val="0070C0"/>
                </a:solidFill>
              </a:rPr>
              <a:t>_____</a:t>
            </a:r>
            <a:r>
              <a:rPr lang="en-US" b="1" dirty="0" smtClean="0"/>
              <a:t> them on the shelf,</a:t>
            </a:r>
            <a:endParaRPr lang="ru-RU" b="1" dirty="0" smtClean="0"/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  _____</a:t>
            </a:r>
            <a:r>
              <a:rPr lang="en-US" b="1" dirty="0" smtClean="0"/>
              <a:t> around the kitchen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</a:t>
            </a:r>
            <a:r>
              <a:rPr lang="en-US" b="1" dirty="0" smtClean="0"/>
              <a:t>Humming to himself.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0264" y="380976"/>
            <a:ext cx="2571768" cy="206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968" y="2738430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51768" y="4667256"/>
            <a:ext cx="2053944" cy="267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6530" y="238100"/>
            <a:ext cx="8636000" cy="721523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          </a:t>
            </a:r>
            <a:r>
              <a:rPr lang="en-US" b="1" dirty="0" smtClean="0"/>
              <a:t>Bob </a:t>
            </a:r>
            <a:r>
              <a:rPr lang="en-US" b="1" dirty="0" smtClean="0">
                <a:solidFill>
                  <a:srgbClr val="0070C0"/>
                </a:solidFill>
              </a:rPr>
              <a:t>gets up </a:t>
            </a:r>
            <a:r>
              <a:rPr lang="en-US" b="1" dirty="0" smtClean="0"/>
              <a:t>at 6 o´clock,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             </a:t>
            </a:r>
            <a:r>
              <a:rPr lang="en-US" b="1" dirty="0" smtClean="0"/>
              <a:t>He never </a:t>
            </a:r>
            <a:r>
              <a:rPr lang="en-US" b="1" dirty="0" smtClean="0">
                <a:solidFill>
                  <a:srgbClr val="0070C0"/>
                </a:solidFill>
              </a:rPr>
              <a:t>wakes up </a:t>
            </a:r>
            <a:r>
              <a:rPr lang="en-US" b="1" dirty="0" smtClean="0"/>
              <a:t>late,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              </a:t>
            </a:r>
            <a:r>
              <a:rPr lang="en-US" b="1" dirty="0" smtClean="0"/>
              <a:t>He always </a:t>
            </a:r>
            <a:r>
              <a:rPr lang="en-US" b="1" dirty="0" smtClean="0">
                <a:solidFill>
                  <a:srgbClr val="0070C0"/>
                </a:solidFill>
              </a:rPr>
              <a:t>gets up </a:t>
            </a:r>
            <a:r>
              <a:rPr lang="en-US" b="1" dirty="0" smtClean="0"/>
              <a:t>early,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         </a:t>
            </a:r>
            <a:r>
              <a:rPr lang="en-US" b="1" dirty="0" smtClean="0"/>
              <a:t>He never </a:t>
            </a:r>
            <a:r>
              <a:rPr lang="en-US" b="1" dirty="0" smtClean="0">
                <a:solidFill>
                  <a:srgbClr val="0070C0"/>
                </a:solidFill>
              </a:rPr>
              <a:t>sleeps</a:t>
            </a:r>
            <a:r>
              <a:rPr lang="en-US" b="1" dirty="0" smtClean="0"/>
              <a:t> till 8.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</a:t>
            </a:r>
            <a:r>
              <a:rPr lang="en-US" b="1" dirty="0" smtClean="0"/>
              <a:t>He always </a:t>
            </a:r>
            <a:r>
              <a:rPr lang="en-US" b="1" dirty="0" smtClean="0">
                <a:solidFill>
                  <a:srgbClr val="0070C0"/>
                </a:solidFill>
              </a:rPr>
              <a:t>drinks</a:t>
            </a:r>
            <a:r>
              <a:rPr lang="en-US" b="1" dirty="0" smtClean="0"/>
              <a:t> his coffee black,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</a:t>
            </a:r>
            <a:r>
              <a:rPr lang="en-US" b="1" dirty="0" smtClean="0"/>
              <a:t>He never </a:t>
            </a:r>
            <a:r>
              <a:rPr lang="en-US" b="1" dirty="0" smtClean="0">
                <a:solidFill>
                  <a:srgbClr val="0070C0"/>
                </a:solidFill>
              </a:rPr>
              <a:t>uses</a:t>
            </a:r>
            <a:r>
              <a:rPr lang="en-US" b="1" dirty="0" smtClean="0"/>
              <a:t> cream,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</a:t>
            </a:r>
            <a:r>
              <a:rPr lang="en-US" b="1" dirty="0" smtClean="0"/>
              <a:t>He rarely </a:t>
            </a:r>
            <a:r>
              <a:rPr lang="en-US" b="1" dirty="0" smtClean="0">
                <a:solidFill>
                  <a:srgbClr val="0070C0"/>
                </a:solidFill>
              </a:rPr>
              <a:t>has</a:t>
            </a:r>
            <a:r>
              <a:rPr lang="en-US" b="1" dirty="0" smtClean="0"/>
              <a:t> a sleepless night,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</a:t>
            </a:r>
            <a:r>
              <a:rPr lang="en-US" b="1" dirty="0" smtClean="0"/>
              <a:t>He never </a:t>
            </a:r>
            <a:r>
              <a:rPr lang="en-US" b="1" dirty="0" smtClean="0">
                <a:solidFill>
                  <a:srgbClr val="0070C0"/>
                </a:solidFill>
              </a:rPr>
              <a:t>has</a:t>
            </a:r>
            <a:r>
              <a:rPr lang="en-US" b="1" dirty="0" smtClean="0"/>
              <a:t> a dream.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             </a:t>
            </a:r>
            <a:r>
              <a:rPr lang="en-US" b="1" dirty="0" smtClean="0"/>
              <a:t>He </a:t>
            </a:r>
            <a:r>
              <a:rPr lang="en-US" b="1" dirty="0" smtClean="0">
                <a:solidFill>
                  <a:srgbClr val="0070C0"/>
                </a:solidFill>
              </a:rPr>
              <a:t>does</a:t>
            </a:r>
            <a:r>
              <a:rPr lang="en-US" b="1" dirty="0" smtClean="0"/>
              <a:t> his breakfast dishes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          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rgbClr val="0070C0"/>
                </a:solidFill>
              </a:rPr>
              <a:t>puts</a:t>
            </a:r>
            <a:r>
              <a:rPr lang="en-US" b="1" dirty="0" smtClean="0"/>
              <a:t> the</a:t>
            </a:r>
            <a:r>
              <a:rPr lang="en-US" b="1" dirty="0"/>
              <a:t>m</a:t>
            </a:r>
            <a:r>
              <a:rPr lang="en-US" b="1" dirty="0" smtClean="0"/>
              <a:t> on the shelf,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</a:t>
            </a:r>
            <a:r>
              <a:rPr lang="en-US" b="1" dirty="0" smtClean="0">
                <a:solidFill>
                  <a:srgbClr val="0070C0"/>
                </a:solidFill>
              </a:rPr>
              <a:t>Walks</a:t>
            </a:r>
            <a:r>
              <a:rPr lang="en-US" b="1" dirty="0" smtClean="0"/>
              <a:t> around the kitchen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  </a:t>
            </a:r>
            <a:r>
              <a:rPr lang="en-US" b="1" dirty="0" smtClean="0"/>
              <a:t>Humming to himself.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0160" y="1289720"/>
            <a:ext cx="3497291" cy="277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512" y="0"/>
            <a:ext cx="8636000" cy="1271588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B0F0"/>
                </a:solidFill>
              </a:rPr>
              <a:t>      </a:t>
            </a:r>
            <a:r>
              <a:rPr lang="en-US" sz="6600" b="1" dirty="0" smtClean="0">
                <a:solidFill>
                  <a:srgbClr val="00B0F0"/>
                </a:solidFill>
              </a:rPr>
              <a:t>KROSH</a:t>
            </a:r>
            <a:endParaRPr lang="ru-RU" sz="6600" b="1" dirty="0">
              <a:solidFill>
                <a:srgbClr val="00B0F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456" y="425624"/>
            <a:ext cx="2876639" cy="286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496" y="4890120"/>
            <a:ext cx="221457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919760" y="1577752"/>
            <a:ext cx="6429420" cy="604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 gets up late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 has carrots for breakfast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 cleans his teeth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 eats carrots again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 goes fishing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 doesn’t usually have dinner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 visits his friend Hedgehog or plays football or flies a kite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 has a big meal for supper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plays games at 3 o’clock in the morning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 goes to bed late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20" y="238100"/>
            <a:ext cx="8636000" cy="857256"/>
          </a:xfrm>
        </p:spPr>
        <p:txBody>
          <a:bodyPr/>
          <a:lstStyle/>
          <a:p>
            <a:pPr algn="l"/>
            <a:r>
              <a:rPr lang="ru-RU" sz="6600" b="1" dirty="0" smtClean="0">
                <a:solidFill>
                  <a:srgbClr val="C50B4D"/>
                </a:solidFill>
              </a:rPr>
              <a:t>    </a:t>
            </a:r>
            <a:r>
              <a:rPr lang="en-US" sz="6600" b="1" dirty="0" smtClean="0">
                <a:solidFill>
                  <a:srgbClr val="C50B4D"/>
                </a:solidFill>
              </a:rPr>
              <a:t>HEDGEHOG</a:t>
            </a:r>
            <a:endParaRPr lang="ru-RU" sz="6600" b="1" dirty="0">
              <a:solidFill>
                <a:srgbClr val="C50B4D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2282" y="1238232"/>
            <a:ext cx="8636000" cy="6000792"/>
          </a:xfrm>
        </p:spPr>
        <p:txBody>
          <a:bodyPr/>
          <a:lstStyle/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gets up at 7 o’clock in the morning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washes his face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has breakfast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waters cactuses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goes for a walk with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Krosh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has dinner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washes the dishes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cleans his house in the evening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has supper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reads a book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goes to bed early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3159">
            <a:off x="7179507" y="139208"/>
            <a:ext cx="2814640" cy="329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46113">
            <a:off x="5257022" y="1906909"/>
            <a:ext cx="2286016" cy="232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198" y="4595818"/>
            <a:ext cx="303817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472" y="1211288"/>
            <a:ext cx="6643734" cy="6631160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gets up early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does his morning exercises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takes a shower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has breakfast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climbs houses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has dinner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solves puzzles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saves the world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has supper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goes to bed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793720" y="238100"/>
            <a:ext cx="863600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C50B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C50B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SPIDERMAN</a:t>
            </a:r>
            <a:endParaRPr kumimoji="0" lang="ru-RU" sz="6600" b="1" i="0" u="none" strike="noStrike" kern="0" cap="none" spc="0" normalizeH="0" baseline="0" noProof="0" dirty="0">
              <a:ln>
                <a:noFill/>
              </a:ln>
              <a:solidFill>
                <a:srgbClr val="C50B4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2208" y="166662"/>
            <a:ext cx="2971458" cy="347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561" y="3881438"/>
            <a:ext cx="4524384" cy="339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528" y="137592"/>
            <a:ext cx="8636000" cy="1000132"/>
          </a:xfrm>
        </p:spPr>
        <p:txBody>
          <a:bodyPr/>
          <a:lstStyle/>
          <a:p>
            <a:r>
              <a:rPr lang="en-US" sz="6600" b="1" dirty="0" smtClean="0">
                <a:solidFill>
                  <a:srgbClr val="00B050"/>
                </a:solidFill>
              </a:rPr>
              <a:t>WINNIE-THE-POOH</a:t>
            </a:r>
            <a:endParaRPr lang="ru-RU" sz="6600" dirty="0">
              <a:solidFill>
                <a:srgbClr val="00B050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224" y="5322168"/>
            <a:ext cx="29117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распорядок дня\ГЕРОИ\Khabulova_orig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" y="4674096"/>
            <a:ext cx="16561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8192" y="1217712"/>
            <a:ext cx="3070838" cy="205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8392" y="3665984"/>
            <a:ext cx="1368152" cy="154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487712" y="1361728"/>
            <a:ext cx="6429420" cy="604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gets up late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washes his face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sings songs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goes to see his friends in the morning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eats honey for breakfast and dinner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goes for walks with his friends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climbs trees to get honey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sings songs again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eats honey for supper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 goes to bed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E:\распорядок дня\ГЕРОИ\сов вин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456" y="1217712"/>
            <a:ext cx="2296683" cy="1722512"/>
          </a:xfrm>
          <a:prstGeom prst="rect">
            <a:avLst/>
          </a:prstGeom>
          <a:noFill/>
        </p:spPr>
      </p:pic>
      <p:pic>
        <p:nvPicPr>
          <p:cNvPr id="1028" name="Picture 4" descr="E:\распорядок дня\ГЕРОИ\сов вини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472" y="3017912"/>
            <a:ext cx="2056656" cy="1542492"/>
          </a:xfrm>
          <a:prstGeom prst="rect">
            <a:avLst/>
          </a:prstGeom>
          <a:noFill/>
        </p:spPr>
      </p:pic>
      <p:pic>
        <p:nvPicPr>
          <p:cNvPr id="1029" name="Picture 5" descr="E:\распорядок дня\ГЕРОИ\сов вини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6024" y="1505744"/>
            <a:ext cx="1433736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распорядок дня\ГЕРОИ\крош1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552" y="425624"/>
            <a:ext cx="316835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распорядок дня\ГЕРОИ\ЕЖ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8072" y="353616"/>
            <a:ext cx="305275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распорядок дня\ГЕРОИ\паук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5544" y="4098032"/>
            <a:ext cx="331236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распорядок дня\ГЕРОИ\винни круг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6064" y="3737992"/>
            <a:ext cx="3103948" cy="295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224016" y="6762328"/>
            <a:ext cx="4368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kern="0" dirty="0" smtClean="0">
                <a:solidFill>
                  <a:srgbClr val="00B050"/>
                </a:solidFill>
                <a:latin typeface="Times New Roman"/>
                <a:ea typeface="+mj-ea"/>
                <a:cs typeface="+mj-cs"/>
              </a:rPr>
              <a:t>WINNIE-THE-POOH</a:t>
            </a:r>
            <a:endParaRPr lang="ru-RU" sz="2800" kern="0" dirty="0">
              <a:solidFill>
                <a:srgbClr val="00B05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5007992" y="3089920"/>
            <a:ext cx="3269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C50B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50B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HEDGEHOG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C50B4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831528" y="6402288"/>
            <a:ext cx="3278168" cy="52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C50B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C50B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50B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SPIDERMAN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C50B4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903536" y="3449960"/>
            <a:ext cx="2592288" cy="288032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KROSH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654" y="309538"/>
            <a:ext cx="95726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latin typeface="Arial" panose="020B0604020202020204" pitchFamily="34" charset="0"/>
              </a:rPr>
              <a:t>If you plan your day in the right way</a:t>
            </a:r>
          </a:p>
          <a:p>
            <a:pPr algn="ctr"/>
            <a:r>
              <a:rPr lang="en-US" sz="3600" i="1" dirty="0" smtClean="0">
                <a:latin typeface="Arial" panose="020B0604020202020204" pitchFamily="34" charset="0"/>
              </a:rPr>
              <a:t>You always know time to work </a:t>
            </a:r>
          </a:p>
          <a:p>
            <a:pPr algn="ctr"/>
            <a:r>
              <a:rPr lang="en-US" sz="3600" i="1" dirty="0" smtClean="0">
                <a:latin typeface="Arial" panose="020B0604020202020204" pitchFamily="34" charset="0"/>
              </a:rPr>
              <a:t>and time to play,</a:t>
            </a:r>
          </a:p>
          <a:p>
            <a:pPr algn="ctr"/>
            <a:r>
              <a:rPr lang="en-US" sz="3600" i="1" dirty="0" smtClean="0">
                <a:latin typeface="Arial" panose="020B0604020202020204" pitchFamily="34" charset="0"/>
              </a:rPr>
              <a:t>You can do a lot of things,</a:t>
            </a:r>
          </a:p>
          <a:p>
            <a:pPr algn="ctr"/>
            <a:r>
              <a:rPr lang="en-US" sz="3600" i="1" dirty="0" smtClean="0">
                <a:latin typeface="Arial" panose="020B0604020202020204" pitchFamily="34" charset="0"/>
              </a:rPr>
              <a:t>You feel healthy, cheerful and gay,</a:t>
            </a:r>
          </a:p>
          <a:p>
            <a:pPr algn="ctr"/>
            <a:r>
              <a:rPr lang="en-US" sz="3600" i="1" dirty="0" smtClean="0">
                <a:latin typeface="Arial" panose="020B0604020202020204" pitchFamily="34" charset="0"/>
              </a:rPr>
              <a:t>You are happy all the day!</a:t>
            </a:r>
            <a:endParaRPr lang="ru-RU" sz="3600" i="1" dirty="0">
              <a:latin typeface="Arial" panose="020B0604020202020204" pitchFamily="34" charset="0"/>
            </a:endParaRPr>
          </a:p>
        </p:txBody>
      </p:sp>
      <p:pic>
        <p:nvPicPr>
          <p:cNvPr id="6" name="Рисунок 5" descr="201001~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52" y="3881438"/>
            <a:ext cx="6500858" cy="3593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8298" y="3095620"/>
            <a:ext cx="3753654" cy="375365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93654" y="1309670"/>
            <a:ext cx="95012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for the lesson!</a:t>
            </a:r>
            <a:endParaRPr lang="ru-RU" sz="6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31416">
            <a:off x="2060230" y="1866242"/>
            <a:ext cx="2016601" cy="1955414"/>
          </a:xfrm>
          <a:prstGeom prst="rect">
            <a:avLst/>
          </a:prstGeom>
          <a:noFill/>
        </p:spPr>
      </p:pic>
      <p:pic>
        <p:nvPicPr>
          <p:cNvPr id="22" name="Рисунок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0268">
            <a:off x="8108041" y="1880543"/>
            <a:ext cx="1700362" cy="1975066"/>
          </a:xfrm>
          <a:prstGeom prst="rect">
            <a:avLst/>
          </a:prstGeom>
          <a:noFill/>
        </p:spPr>
      </p:pic>
      <p:pic>
        <p:nvPicPr>
          <p:cNvPr id="27" name="Рисунок 2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93852">
            <a:off x="8452246" y="211846"/>
            <a:ext cx="1585364" cy="1655575"/>
          </a:xfrm>
          <a:prstGeom prst="rect">
            <a:avLst/>
          </a:prstGeom>
          <a:noFill/>
        </p:spPr>
      </p:pic>
      <p:pic>
        <p:nvPicPr>
          <p:cNvPr id="29" name="Рисунок 2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604" y="166662"/>
            <a:ext cx="1654644" cy="1770749"/>
          </a:xfrm>
          <a:prstGeom prst="rect">
            <a:avLst/>
          </a:prstGeom>
          <a:noFill/>
        </p:spPr>
      </p:pic>
      <p:pic>
        <p:nvPicPr>
          <p:cNvPr id="18" name="Рисунок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1768" y="3881438"/>
            <a:ext cx="1571636" cy="1733549"/>
          </a:xfrm>
          <a:prstGeom prst="rect">
            <a:avLst/>
          </a:prstGeom>
          <a:noFill/>
        </p:spPr>
      </p:pic>
      <p:pic>
        <p:nvPicPr>
          <p:cNvPr id="15" name="Рисунок 14" descr="C:\Users\User\Desktop\распорядок дня\_1_~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6" y="166662"/>
            <a:ext cx="27860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04266">
            <a:off x="160990" y="2187518"/>
            <a:ext cx="1807817" cy="1785442"/>
          </a:xfrm>
          <a:prstGeom prst="rect">
            <a:avLst/>
          </a:prstGeom>
          <a:noFill/>
        </p:spPr>
      </p:pic>
      <p:pic>
        <p:nvPicPr>
          <p:cNvPr id="30" name="Рисунок 2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731632">
            <a:off x="190470" y="176066"/>
            <a:ext cx="1628775" cy="1731057"/>
          </a:xfrm>
          <a:prstGeom prst="rect">
            <a:avLst/>
          </a:prstGeom>
          <a:noFill/>
        </p:spPr>
      </p:pic>
      <p:pic>
        <p:nvPicPr>
          <p:cNvPr id="25" name="Рисунок 2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75612">
            <a:off x="3929665" y="354141"/>
            <a:ext cx="1448459" cy="1659136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025639">
            <a:off x="120444" y="5438353"/>
            <a:ext cx="1695210" cy="1838566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94116" y="4024314"/>
            <a:ext cx="1571636" cy="1609725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480" y="5738826"/>
            <a:ext cx="1643074" cy="1681162"/>
          </a:xfrm>
          <a:prstGeom prst="rect">
            <a:avLst/>
          </a:prstGeom>
          <a:noFill/>
        </p:spPr>
      </p:pic>
      <p:pic>
        <p:nvPicPr>
          <p:cNvPr id="16" name="Рисунок 15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36282">
            <a:off x="6225955" y="2120534"/>
            <a:ext cx="1751708" cy="173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607244">
            <a:off x="6067786" y="3907566"/>
            <a:ext cx="1335100" cy="160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Рисунок 18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47893">
            <a:off x="6365884" y="5595950"/>
            <a:ext cx="1643074" cy="1733549"/>
          </a:xfrm>
          <a:prstGeom prst="rect">
            <a:avLst/>
          </a:prstGeom>
          <a:noFill/>
        </p:spPr>
      </p:pic>
      <p:pic>
        <p:nvPicPr>
          <p:cNvPr id="20" name="Рисунок 19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151306" y="5667388"/>
            <a:ext cx="185738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Рисунок 20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1250587">
            <a:off x="1589902" y="3907408"/>
            <a:ext cx="200720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22744" y="2166926"/>
            <a:ext cx="1714512" cy="173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80396" y="5595950"/>
            <a:ext cx="178595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6748" b="16790"/>
          <a:stretch/>
        </p:blipFill>
        <p:spPr bwMode="auto">
          <a:xfrm>
            <a:off x="1" y="0"/>
            <a:ext cx="10160000" cy="764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олнце 30"/>
          <p:cNvSpPr/>
          <p:nvPr/>
        </p:nvSpPr>
        <p:spPr>
          <a:xfrm>
            <a:off x="3207792" y="3836508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7" name="Солнце 26"/>
          <p:cNvSpPr/>
          <p:nvPr/>
        </p:nvSpPr>
        <p:spPr>
          <a:xfrm>
            <a:off x="4599947" y="164976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2" name="Солнце 21"/>
          <p:cNvSpPr/>
          <p:nvPr/>
        </p:nvSpPr>
        <p:spPr>
          <a:xfrm>
            <a:off x="5560053" y="-270453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лнце 8"/>
          <p:cNvSpPr/>
          <p:nvPr/>
        </p:nvSpPr>
        <p:spPr>
          <a:xfrm>
            <a:off x="0" y="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1879645" y="-270453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19" name="Солнце 18"/>
          <p:cNvSpPr/>
          <p:nvPr/>
        </p:nvSpPr>
        <p:spPr>
          <a:xfrm>
            <a:off x="3639840" y="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4" name="Солнце 23"/>
          <p:cNvSpPr/>
          <p:nvPr/>
        </p:nvSpPr>
        <p:spPr>
          <a:xfrm>
            <a:off x="7560276" y="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5" name="Солнце 24"/>
          <p:cNvSpPr/>
          <p:nvPr/>
        </p:nvSpPr>
        <p:spPr>
          <a:xfrm>
            <a:off x="8040329" y="164976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6" name="Солнце 25"/>
          <p:cNvSpPr/>
          <p:nvPr/>
        </p:nvSpPr>
        <p:spPr>
          <a:xfrm>
            <a:off x="6360142" y="1969796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8" name="Солнце 27"/>
          <p:cNvSpPr/>
          <p:nvPr/>
        </p:nvSpPr>
        <p:spPr>
          <a:xfrm>
            <a:off x="7419978" y="3360370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29" name="Солнце 28"/>
          <p:cNvSpPr/>
          <p:nvPr/>
        </p:nvSpPr>
        <p:spPr>
          <a:xfrm>
            <a:off x="-22294" y="2482207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30" name="Солнце 29"/>
          <p:cNvSpPr/>
          <p:nvPr/>
        </p:nvSpPr>
        <p:spPr>
          <a:xfrm>
            <a:off x="2999769" y="1969796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32" name="Солнце 31"/>
          <p:cNvSpPr/>
          <p:nvPr/>
        </p:nvSpPr>
        <p:spPr>
          <a:xfrm>
            <a:off x="5080000" y="3649982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sp>
        <p:nvSpPr>
          <p:cNvPr id="33" name="Солнце 32"/>
          <p:cNvSpPr/>
          <p:nvPr/>
        </p:nvSpPr>
        <p:spPr>
          <a:xfrm>
            <a:off x="1319582" y="1569751"/>
            <a:ext cx="2119671" cy="2289831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162" y="3371077"/>
            <a:ext cx="2146652" cy="231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5" y="565826"/>
            <a:ext cx="1012761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91" y="274397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DSC_97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3294" y="516338"/>
            <a:ext cx="1012762" cy="1200130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942" y="1"/>
            <a:ext cx="1693333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02" y="516338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23" y="2514646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09" y="2194610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7" y="2514643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41" y="2129813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432" y="3939591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55" y="4194832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DSC_972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55036" y="4351434"/>
            <a:ext cx="1012763" cy="1200130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07" y="3905220"/>
            <a:ext cx="1012762" cy="1200130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0" y="2994703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5" y="2114601"/>
            <a:ext cx="1012762" cy="1200129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8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356" y="738166"/>
            <a:ext cx="5500726" cy="5564487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865158" y="452414"/>
            <a:ext cx="8794782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>
                <a:solidFill>
                  <a:srgbClr val="3D85C6"/>
                </a:solidFill>
                <a:latin typeface="Arial" charset="0"/>
              </a:rPr>
              <a:t>When do you usually get up?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93720" y="6310330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get up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93720" y="238100"/>
            <a:ext cx="8636000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smtClean="0">
                <a:solidFill>
                  <a:srgbClr val="E06666"/>
                </a:solidFill>
                <a:latin typeface="Arial" pitchFamily="34" charset="0"/>
                <a:cs typeface="Arial" pitchFamily="34" charset="0"/>
              </a:rPr>
              <a:t>Do</a:t>
            </a:r>
            <a:r>
              <a:rPr lang="ru-RU" b="1" dirty="0" smtClean="0">
                <a:solidFill>
                  <a:srgbClr val="E066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E06666"/>
                </a:solidFill>
                <a:latin typeface="Arial" pitchFamily="34" charset="0"/>
                <a:cs typeface="Arial" pitchFamily="34" charset="0"/>
              </a:rPr>
              <a:t>you do your morning exercises every day?</a:t>
            </a:r>
            <a:endParaRPr lang="en-US" b="1" dirty="0">
              <a:solidFill>
                <a:srgbClr val="E066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165" y="1469163"/>
            <a:ext cx="4483460" cy="4841168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3720" y="6310330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do morning exercises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376" y="1023919"/>
            <a:ext cx="5054908" cy="5162272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50844" y="309538"/>
            <a:ext cx="8924925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C28814"/>
                </a:solidFill>
                <a:latin typeface="Arial" charset="0"/>
              </a:rPr>
              <a:t>What do </a:t>
            </a:r>
            <a:r>
              <a:rPr lang="en-US" sz="4400" b="1" dirty="0">
                <a:solidFill>
                  <a:srgbClr val="C28814"/>
                </a:solidFill>
                <a:latin typeface="Arial" charset="0"/>
              </a:rPr>
              <a:t>you </a:t>
            </a:r>
            <a:r>
              <a:rPr lang="en-US" sz="4400" b="1" dirty="0" smtClean="0">
                <a:solidFill>
                  <a:srgbClr val="C28814"/>
                </a:solidFill>
                <a:latin typeface="Arial" charset="0"/>
              </a:rPr>
              <a:t>do in the bathroom?  </a:t>
            </a:r>
            <a:endParaRPr lang="en-US" sz="4400" b="1" dirty="0">
              <a:solidFill>
                <a:srgbClr val="C28814"/>
              </a:solidFill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2216" y="6453206"/>
            <a:ext cx="9644130" cy="78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54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wash a face, hands and ears</a:t>
            </a:r>
            <a:endParaRPr lang="en-US" sz="54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670" y="1511969"/>
            <a:ext cx="4654551" cy="5045979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65092" y="238100"/>
            <a:ext cx="9429816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>
                <a:solidFill>
                  <a:srgbClr val="E69138"/>
                </a:solidFill>
                <a:latin typeface="Arial" charset="0"/>
              </a:rPr>
              <a:t>Do you always clean your </a:t>
            </a:r>
            <a:r>
              <a:rPr lang="en-US" sz="4400" b="1" dirty="0" smtClean="0">
                <a:solidFill>
                  <a:srgbClr val="E69138"/>
                </a:solidFill>
                <a:latin typeface="Arial" charset="0"/>
              </a:rPr>
              <a:t>teeth in the morning?</a:t>
            </a:r>
            <a:endParaRPr lang="en-US" sz="4400" b="1" dirty="0">
              <a:solidFill>
                <a:srgbClr val="E69138"/>
              </a:solidFill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93720" y="6381768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clean teeth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65092" y="238100"/>
            <a:ext cx="9501254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 smtClean="0">
                <a:solidFill>
                  <a:srgbClr val="274E13"/>
                </a:solidFill>
                <a:latin typeface="Arial" charset="0"/>
              </a:rPr>
              <a:t>How often do you take a shower?</a:t>
            </a:r>
            <a:endParaRPr lang="en-US" sz="4400" b="1" dirty="0">
              <a:solidFill>
                <a:srgbClr val="274E13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0485" y="1023918"/>
            <a:ext cx="5295539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3720" y="6381768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take a shower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5" name="Содержимое 66" descr="take ba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03065">
            <a:off x="7651564" y="2376227"/>
            <a:ext cx="2117592" cy="309196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Содержимое 65" descr="show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14845">
            <a:off x="308661" y="2419509"/>
            <a:ext cx="2127579" cy="294363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1108" y="1309670"/>
            <a:ext cx="4786519" cy="5166186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93654" y="238100"/>
            <a:ext cx="9644129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 dirty="0">
                <a:solidFill>
                  <a:srgbClr val="741B47"/>
                </a:solidFill>
                <a:latin typeface="Arial" charset="0"/>
              </a:rPr>
              <a:t>What </a:t>
            </a:r>
            <a:r>
              <a:rPr lang="en-US" sz="4400" b="1" dirty="0" smtClean="0">
                <a:solidFill>
                  <a:srgbClr val="741B47"/>
                </a:solidFill>
                <a:latin typeface="Arial" charset="0"/>
              </a:rPr>
              <a:t>time do </a:t>
            </a:r>
            <a:r>
              <a:rPr lang="en-US" sz="4400" b="1" dirty="0">
                <a:solidFill>
                  <a:srgbClr val="741B47"/>
                </a:solidFill>
                <a:latin typeface="Arial" charset="0"/>
              </a:rPr>
              <a:t>you usually have </a:t>
            </a:r>
            <a:r>
              <a:rPr lang="en-US" sz="4400" b="1" dirty="0" smtClean="0">
                <a:solidFill>
                  <a:srgbClr val="741B47"/>
                </a:solidFill>
                <a:latin typeface="Arial" charset="0"/>
              </a:rPr>
              <a:t>breakfast</a:t>
            </a:r>
            <a:r>
              <a:rPr lang="en-US" sz="4400" b="1" dirty="0">
                <a:solidFill>
                  <a:srgbClr val="741B47"/>
                </a:solidFill>
                <a:latin typeface="Arial" charset="0"/>
              </a:rPr>
              <a:t>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93720" y="6310330"/>
            <a:ext cx="879478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60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have breakfast</a:t>
            </a:r>
            <a:endParaRPr lang="en-US" sz="6000" b="1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639</Words>
  <Application>Microsoft Office PowerPoint</Application>
  <PresentationFormat>Произвольный</PresentationFormat>
  <Paragraphs>126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Do you do your morning exercises every day?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What do you do to help your mother about the house?</vt:lpstr>
      <vt:lpstr>Презентация PowerPoint</vt:lpstr>
      <vt:lpstr>Презентация PowerPoint</vt:lpstr>
      <vt:lpstr>Презентация PowerPoint</vt:lpstr>
      <vt:lpstr>      Morning</vt:lpstr>
      <vt:lpstr>Презентация PowerPoint</vt:lpstr>
      <vt:lpstr>Презентация PowerPoint</vt:lpstr>
      <vt:lpstr>      KROSH</vt:lpstr>
      <vt:lpstr>    HEDGEHOG</vt:lpstr>
      <vt:lpstr>Презентация PowerPoint</vt:lpstr>
      <vt:lpstr>WINNIE-THE-POOH</vt:lpstr>
      <vt:lpstr> KROSH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OlegL</dc:creator>
  <cp:lastModifiedBy>User</cp:lastModifiedBy>
  <cp:revision>85</cp:revision>
  <dcterms:created xsi:type="dcterms:W3CDTF">2004-05-06T09:28:21Z</dcterms:created>
  <dcterms:modified xsi:type="dcterms:W3CDTF">2015-03-30T06:20:47Z</dcterms:modified>
</cp:coreProperties>
</file>