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7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72" r:id="rId12"/>
    <p:sldId id="273" r:id="rId13"/>
    <p:sldId id="274" r:id="rId14"/>
    <p:sldId id="264" r:id="rId15"/>
    <p:sldId id="267" r:id="rId16"/>
    <p:sldId id="268" r:id="rId17"/>
    <p:sldId id="270" r:id="rId18"/>
    <p:sldId id="269" r:id="rId19"/>
    <p:sldId id="275" r:id="rId20"/>
    <p:sldId id="276" r:id="rId21"/>
    <p:sldId id="277" r:id="rId22"/>
    <p:sldId id="278" r:id="rId23"/>
    <p:sldId id="279" r:id="rId24"/>
    <p:sldId id="280" r:id="rId25"/>
    <p:sldId id="286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231E597-B6D8-47D0-AB05-E002DA0C9719}" type="datetimeFigureOut">
              <a:rPr lang="ru-RU" smtClean="0"/>
              <a:pPr/>
              <a:t>15.05.2016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7521B6-1CF9-4F3C-89E1-0EB50702AA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637054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Традиции русской кухни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32560" y="3068960"/>
            <a:ext cx="7406640" cy="2664296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Подготовили учащиеся 3 Г класса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МБУ школы №21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Пироги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втором месте среди мучных продуктов по праву занимали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пироги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Пироги имели продолговатую форму и разную величину.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08104" y="1772816"/>
            <a:ext cx="3456384" cy="2954759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Расстега́й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 русских печеных пирогов с отверстием сверху, 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несдобного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дрожжевого теста с различными начинками. Расстегай – известное блюдо на Руси.</a:t>
            </a:r>
          </a:p>
          <a:p>
            <a:endParaRPr lang="ru-RU" dirty="0"/>
          </a:p>
        </p:txBody>
      </p:sp>
      <p:pic>
        <p:nvPicPr>
          <p:cNvPr id="5" name="Содержимое 4" descr="Рисунок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844825"/>
            <a:ext cx="3335071" cy="3338852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Курник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закрытый, куполообразный пирог. Ему придают форму «шапки Мономаха», защипывая швы. Известен на Руси еще со времен Ивана Грозного.</a:t>
            </a:r>
          </a:p>
          <a:p>
            <a:endParaRPr lang="ru-RU" dirty="0"/>
          </a:p>
        </p:txBody>
      </p:sp>
      <p:pic>
        <p:nvPicPr>
          <p:cNvPr id="7" name="Содержимое 6" descr="скачанные файлы (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88840"/>
            <a:ext cx="3672408" cy="3240360"/>
          </a:xfr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Кулебя́ка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Кулебяк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— один из видов закрытого пирога со сложной начинкой, традиционное русское блюдо.</a:t>
            </a:r>
          </a:p>
          <a:p>
            <a:endParaRPr lang="ru-RU" dirty="0"/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916832"/>
            <a:ext cx="3600400" cy="272978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Каравай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208400" cy="4663440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Каравай представлял собой сдобный хлеб, приготовленный разными способами.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Рисунок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772816"/>
            <a:ext cx="4002410" cy="3325167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Каша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Самое распространенное русское блюдо. Самое слово каша в древнем его значении праславянское и означает кушанье, приготовленное из растертого зерна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"тереть"). </a:t>
            </a:r>
          </a:p>
          <a:p>
            <a:endParaRPr lang="ru-RU" dirty="0"/>
          </a:p>
        </p:txBody>
      </p:sp>
      <p:pic>
        <p:nvPicPr>
          <p:cNvPr id="5" name="Содержимое 4" descr="images (2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844824"/>
            <a:ext cx="3672408" cy="324036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Каша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Древней Руси каша была обязательным блюдам на пирах, являлась символом богатства и благополучия дома. Свадебное торжество первоначально называли «кашей». Кашу варили в знак примирения между врагами. Без каши мирный договор был недействителен. Дошедшая до наших дней поговорка «С ним каши не сваришь», то есть не договорились, отражает этот древний обычай. А если события принимали бурный оборот, то говорили «заварилась каша».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Полбяная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каша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Широко на Руси были распространены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полбяная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каша из полбы (ныне возделывается только в Закавказье, где называется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скачанные файлы (3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1988840"/>
            <a:ext cx="3672408" cy="2791122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Кутья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скачанные файлы (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916832"/>
            <a:ext cx="3456384" cy="331236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Обряд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каша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заправленная мёд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 Варили её из целых зёрен пшеницы, ячменя,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лбы,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зднее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из риса. Кутью варили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вый 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ждеств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Наиболее яркими представителями русской кухни традиционно являются супы.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Ботви́нья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блюдо русской кухни, представляющее собой холодный суп на кислом квасе и отваре свекольной ботвы. В основном варианте в ботвинью добавляют отварную красную рыбу, свежую и солёную, и едят, постоянно подкладывая в тарелку кусочки льда.</a:t>
            </a:r>
          </a:p>
          <a:p>
            <a:endParaRPr lang="ru-RU" dirty="0"/>
          </a:p>
        </p:txBody>
      </p:sp>
      <p:pic>
        <p:nvPicPr>
          <p:cNvPr id="5" name="Содержимое 4" descr="скачанные файлы (6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0072" y="2060848"/>
            <a:ext cx="3672408" cy="2952328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 изучить особенности и разнообразие  русской кухни.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6671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Изучить историю традиционной русской кухни.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Узнать технологию приготовления блюд русской кухни, применить эти знания на практике.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Окрошка           Уха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ages (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988840"/>
            <a:ext cx="3456384" cy="3096344"/>
          </a:xfrm>
        </p:spPr>
      </p:pic>
      <p:pic>
        <p:nvPicPr>
          <p:cNvPr id="7" name="Содержимое 6" descr="скачанные файлы (7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580112" y="1988840"/>
            <a:ext cx="3384376" cy="3096344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Щи                     Рассольник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скачанные файлы (8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88840"/>
            <a:ext cx="3312368" cy="2738735"/>
          </a:xfrm>
        </p:spPr>
      </p:pic>
      <p:pic>
        <p:nvPicPr>
          <p:cNvPr id="6" name="Содержимое 5" descr="скачанные файлы (9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8064" y="1988840"/>
            <a:ext cx="3528392" cy="2757785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Напитки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Русский квас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один из лучших безалкогольных напитков. Изобретенный более тысячи лет назад, квас пользуется заслуженной популярностью и в настоящее время.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Руси первое письменное упоминание о квасе относится к 989 году, когда киевский князь Владимир обратил своих подданных в христианство. В летописи по этому поводу было написано - "Раздать народу пищу, мед и квас".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Квас повышает аппетит, обладает высокой энергетической ценностью.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ages (4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1628800"/>
            <a:ext cx="3312368" cy="3744415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Руси квас бал всегда в большом почете. Его варили в монастырях и солдатских казармах, в госпиталях и больницах, в помещичьих усадьбах и крестьянских избах. Способы приготовления кваса, так же как и способы хлебопечения, знали в каждом доме.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выполнении тяжелых работ - косьба, пахота, заготовка дров - русский крестьянин брал с собой в качестве питья не молоко и не фруктовые напитки, а квас, считая, что он снимает усталость и восстанавливает силы. Это свойство кваса подтвердили ученые.</a:t>
            </a:r>
          </a:p>
        </p:txBody>
      </p:sp>
      <p:pic>
        <p:nvPicPr>
          <p:cNvPr id="5" name="Содержимое 4" descr="images (5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2060848"/>
            <a:ext cx="3312368" cy="3384376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Кисель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Название кисель пошло именно от исконно русского деревенского блюда — овсяного киселя, а сладкие фруктово-ягодные кисели, появившиеся позднее, когда в России распространился картофель и картофельный крахмал, унаследовали это название. Овсяные, ржаные, пшеничные кисели относятся к древнейшим русским кушаньям. Им более 1000 лет.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ages (6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0072" y="1844825"/>
            <a:ext cx="3600400" cy="2873226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КУЛИНАРНАЯ ВИКТОРИНА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5314528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Декоративный цветок, лекарство от всех болезней, яд, истребляющий насекомых, средство для </a:t>
            </a:r>
            <a:b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</a:b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выведения пятен, универсальное удобрение, </a:t>
            </a:r>
            <a:b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</a:b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пищевое сырье, из которого можно приготовить хлеб, крахмал, пудру, масло, вино, кофе, дрожжи, шоколад и т.д. и т.п. – не правда ли, заманчиво обладать таким универсальным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продуктом.</a:t>
            </a:r>
            <a:endParaRPr lang="ru-RU" sz="2000" dirty="0"/>
          </a:p>
        </p:txBody>
      </p:sp>
      <p:pic>
        <p:nvPicPr>
          <p:cNvPr id="10" name="Рисунок 9" descr="скачанные файлы (10)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7779" r="7779"/>
          <a:stretch>
            <a:fillRect/>
          </a:stretch>
        </p:blipFill>
        <p:spPr/>
      </p:pic>
      <p:sp>
        <p:nvSpPr>
          <p:cNvPr id="3" name="Содержимое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КАРТОФЕЛЬ</a:t>
            </a: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4738464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Какой продукт считался самым ценным в старину, служил признаком богатства?</a:t>
            </a:r>
            <a:endParaRPr lang="ru-RU" sz="3200" dirty="0"/>
          </a:p>
        </p:txBody>
      </p:sp>
      <p:pic>
        <p:nvPicPr>
          <p:cNvPr id="6" name="Рисунок 5" descr="скачанные файлы (11)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618" r="1618"/>
          <a:stretch>
            <a:fillRect/>
          </a:stretch>
        </p:blipFill>
        <p:spPr/>
      </p:pic>
      <p:sp>
        <p:nvSpPr>
          <p:cNvPr id="4" name="Содержимое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3800" b="1" dirty="0" smtClean="0">
                <a:latin typeface="Times New Roman" pitchFamily="18" charset="0"/>
              </a:rPr>
              <a:t>Соль</a:t>
            </a:r>
            <a:r>
              <a:rPr lang="ru-RU" sz="3800" dirty="0" smtClean="0">
                <a:latin typeface="Times New Roman" pitchFamily="18" charset="0"/>
              </a:rPr>
              <a:t>. Она служила признаком богатства, поэтому просыпать соль стало дурной приметой, что означало разбазаривать богатство. В богатом доме хлебали солоно, а если гостя плохо встретили, то говорили, что он ушел «не </a:t>
            </a:r>
            <a:r>
              <a:rPr lang="ru-RU" sz="3800" dirty="0" err="1" smtClean="0">
                <a:latin typeface="Times New Roman" pitchFamily="18" charset="0"/>
              </a:rPr>
              <a:t>солно</a:t>
            </a:r>
            <a:r>
              <a:rPr lang="ru-RU" sz="3800" dirty="0" smtClean="0">
                <a:latin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</a:rPr>
              <a:t>нахлебавши</a:t>
            </a:r>
            <a:r>
              <a:rPr lang="ru-RU" sz="3800" dirty="0" smtClean="0">
                <a:latin typeface="Times New Roman" pitchFamily="18" charset="0"/>
              </a:rPr>
              <a:t>». </a:t>
            </a: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445043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Arial" charset="0"/>
              </a:rPr>
              <a:t>При помощи какого лакомства на Руси приучали детей к грамоте?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скачанные файлы (12)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555" r="15555"/>
          <a:stretch>
            <a:fillRect/>
          </a:stretch>
        </p:blipFill>
        <p:spPr/>
      </p:pic>
      <p:sp>
        <p:nvSpPr>
          <p:cNvPr id="4" name="Содержимое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3400" b="1" u="sng" dirty="0" smtClean="0">
                <a:latin typeface="Times New Roman" pitchFamily="18" charset="0"/>
              </a:rPr>
              <a:t>Пряник</a:t>
            </a:r>
            <a:r>
              <a:rPr lang="ru-RU" sz="3400" dirty="0" smtClean="0">
                <a:latin typeface="Times New Roman" pitchFamily="18" charset="0"/>
              </a:rPr>
              <a:t>. Издревле это лакомство как одно из самых доступных и широко распространенных видов русского хлебосольства служил украшением всякого стола. Без него не обходились в праздник, на именинах, свадьбах и других торжествах. А с Х</a:t>
            </a:r>
            <a:r>
              <a:rPr lang="en-US" sz="3400" dirty="0" smtClean="0">
                <a:latin typeface="Times New Roman" pitchFamily="18" charset="0"/>
              </a:rPr>
              <a:t>VII </a:t>
            </a:r>
            <a:r>
              <a:rPr lang="ru-RU" sz="3400" dirty="0" smtClean="0">
                <a:latin typeface="Times New Roman" pitchFamily="18" charset="0"/>
              </a:rPr>
              <a:t>века в России выпекалась специальная пряничная азбука. </a:t>
            </a: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Этапы работы: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b="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Сбор и изучение информации об истории русской кухни.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особенностей приготовления блюд.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Приготовление некоторых блюд русской кухни.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Оформление результатов (презентация)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Каждый народ имеет свои исторические корни, традиции, обычаи. Русская кухня самобытна и интересна. История русской кухни невозможно отделить от истории нашей Родины.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формирование национальной кухни повлияло всё: политика и религия, образ жизни населения, климат. Даже войны, которые вела Россия, изменяли ее кулинарные традиции – русские воины привозили из походов новые рецепты блюд, которые пришлись им по вкусу.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Еда была простой, не очень разнообразной, но подаваемые блюда и напитки должны были быть многочисленны, особенно на праздничном столе.</a:t>
            </a:r>
          </a:p>
          <a:p>
            <a:endParaRPr lang="ru-RU" dirty="0"/>
          </a:p>
        </p:txBody>
      </p:sp>
      <p:pic>
        <p:nvPicPr>
          <p:cNvPr id="6" name="Содержимое 5" descr="Рисунок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0072" y="1772816"/>
            <a:ext cx="3415674" cy="3491397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Хлеб всему голова</a:t>
            </a:r>
            <a:endParaRPr lang="ru-RU" dirty="0"/>
          </a:p>
        </p:txBody>
      </p:sp>
      <p:pic>
        <p:nvPicPr>
          <p:cNvPr id="5" name="Содержимое 4" descr="Рисунок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35100" y="1772816"/>
            <a:ext cx="4145012" cy="410445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 восточных и западных славян было принято, чтобы буханка хлеба постоянно лежала на столе в красном углу. Хлеб на столе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символизировал достаток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дома, постоянную готовность к приему гостя, а также был знаком божественного покровительства и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оберегом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от враждебных сил.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Разрезание ХЛЕБА и распределение его между едоками были обязанностью мужчины, а заквашивание теста и выпечка хлеба — специфически женскими занятиями.</a:t>
            </a:r>
          </a:p>
          <a:p>
            <a:endParaRPr lang="ru-RU" dirty="0"/>
          </a:p>
        </p:txBody>
      </p:sp>
      <p:pic>
        <p:nvPicPr>
          <p:cNvPr id="5" name="Содержимое 4" descr="Рисунок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76850" y="1916832"/>
            <a:ext cx="3657600" cy="3154755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Хлеб широко использовали в качестве оберега: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клали его в колыбель к новорожденному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брали с собой, отправляясь в дорогу, чтобы он охранял в пути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клали на место, где лежал покойник, чтобы ХЛЕБ победил смерть и умерший не унес с собой плодородия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выносили на улицу при приближении грозы или градовой тучи вместе с другими предметами, используемыми для приготовления хлеба, чтобы защитить посевы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обходили с ХЛЕБОМ загоревшееся строение или бросали его в огонь, чтобы остановить распространение пожара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оставляли на ночь на месте будущего дома, чтобы определить, подходит ли оно для строительства</a:t>
            </a:r>
          </a:p>
          <a:p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несли его при переходе в новый дом и катили по полу от порога, гадая о будущей жизни. 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229</TotalTime>
  <Words>851</Words>
  <Application>Microsoft Office PowerPoint</Application>
  <PresentationFormat>Экран (4:3)</PresentationFormat>
  <Paragraphs>70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Солнцестояние</vt:lpstr>
      <vt:lpstr>Традиции русской кухни</vt:lpstr>
      <vt:lpstr>Цель: изучить особенности и разнообразие  русской кухни.</vt:lpstr>
      <vt:lpstr>Этапы работы: </vt:lpstr>
      <vt:lpstr>Слайд 4</vt:lpstr>
      <vt:lpstr>Слайд 5</vt:lpstr>
      <vt:lpstr>Слайд 6</vt:lpstr>
      <vt:lpstr>Хлеб всему голова</vt:lpstr>
      <vt:lpstr>Слайд 8</vt:lpstr>
      <vt:lpstr>Хлеб широко использовали в качестве оберега:</vt:lpstr>
      <vt:lpstr>Пироги </vt:lpstr>
      <vt:lpstr>Расстега́й</vt:lpstr>
      <vt:lpstr>Курник</vt:lpstr>
      <vt:lpstr>Кулебя́ка</vt:lpstr>
      <vt:lpstr>Каравай </vt:lpstr>
      <vt:lpstr>Каша </vt:lpstr>
      <vt:lpstr>Каша </vt:lpstr>
      <vt:lpstr>Полбяная каша</vt:lpstr>
      <vt:lpstr>Кутья </vt:lpstr>
      <vt:lpstr>Наиболее яркими представителями русской кухни традиционно являются супы.</vt:lpstr>
      <vt:lpstr>Окрошка           Уха</vt:lpstr>
      <vt:lpstr>Щи                     Рассольник</vt:lpstr>
      <vt:lpstr>Напитки </vt:lpstr>
      <vt:lpstr>Слайд 23</vt:lpstr>
      <vt:lpstr>Кисель </vt:lpstr>
      <vt:lpstr>КУЛИНАРНАЯ ВИКТОРИНА </vt:lpstr>
      <vt:lpstr>Декоративный цветок, лекарство от всех болезней, яд, истребляющий насекомых, средство для  выведения пятен, универсальное удобрение,  пищевое сырье, из которого можно приготовить хлеб, крахмал, пудру, масло, вино, кофе, дрожжи, шоколад и т.д. и т.п. – не правда ли, заманчиво обладать таким универсальным продуктом.</vt:lpstr>
      <vt:lpstr>Какой продукт считался самым ценным в старину, служил признаком богатства?</vt:lpstr>
      <vt:lpstr>При помощи какого лакомства на Руси приучали детей к грамоте?  </vt:lpstr>
      <vt:lpstr>Спасибо за внимание.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Традиции русской кухни</dc:title>
  <dc:creator>Мой комп</dc:creator>
  <cp:lastModifiedBy>Мой комп</cp:lastModifiedBy>
  <cp:revision>25</cp:revision>
  <dcterms:created xsi:type="dcterms:W3CDTF">2016-05-09T15:18:21Z</dcterms:created>
  <dcterms:modified xsi:type="dcterms:W3CDTF">2016-05-15T15:18:54Z</dcterms:modified>
</cp:coreProperties>
</file>