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8" d="100"/>
          <a:sy n="68" d="100"/>
        </p:scale>
        <p:origin x="-101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FE5F8F-840D-4622-94DF-9AD22183FD09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3C19D-2471-433F-A142-4F7732B153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8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88640"/>
            <a:ext cx="6400800" cy="2184648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ГК ОУ Школа-интернат №27 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г. Пятигорска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ТВОРЧЕСКИЙ ПРОЕКТ 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«БУКЕТ ИЗ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РАКУШЕК»</a:t>
            </a:r>
          </a:p>
          <a:p>
            <a:pPr lvl="8" algn="l">
              <a:spcAft>
                <a:spcPts val="1000"/>
              </a:spcAft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8" algn="l">
              <a:spcAft>
                <a:spcPts val="1000"/>
              </a:spcAft>
            </a:pPr>
            <a:endParaRPr lang="ru-RU" b="1" dirty="0">
              <a:solidFill>
                <a:schemeClr val="tx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7" algn="l"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Участники проекта:</a:t>
            </a:r>
          </a:p>
          <a:p>
            <a:pPr lvl="7" algn="l"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Руководитель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проекта: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7" algn="l"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учитель технологии</a:t>
            </a:r>
          </a:p>
          <a:p>
            <a:pPr lvl="7" algn="l">
              <a:spcAft>
                <a:spcPts val="10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Панарина 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С.Х.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90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поделки из ракуш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1395">
            <a:off x="5894056" y="3645023"/>
            <a:ext cx="2966769" cy="2926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9" t="8072" r="7990" b="10818"/>
          <a:stretch/>
        </p:blipFill>
        <p:spPr bwMode="auto">
          <a:xfrm rot="621840">
            <a:off x="621565" y="3675444"/>
            <a:ext cx="2798713" cy="27666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/>
                <a:ea typeface="Calibri"/>
              </a:rPr>
              <a:t>	</a:t>
            </a:r>
            <a:r>
              <a:rPr lang="ru-RU" b="1" u="sng" dirty="0" smtClean="0">
                <a:solidFill>
                  <a:srgbClr val="FFFF00"/>
                </a:solidFill>
                <a:latin typeface="Times New Roman"/>
                <a:ea typeface="Calibri"/>
              </a:rPr>
              <a:t>Морские </a:t>
            </a:r>
            <a:r>
              <a:rPr lang="ru-RU" b="1" u="sng" dirty="0">
                <a:solidFill>
                  <a:srgbClr val="FFFF00"/>
                </a:solidFill>
                <a:latin typeface="Times New Roman"/>
                <a:ea typeface="Calibri"/>
              </a:rPr>
              <a:t>ракушки </a:t>
            </a:r>
            <a:r>
              <a:rPr lang="ru-RU" b="1" dirty="0">
                <a:latin typeface="Times New Roman"/>
                <a:ea typeface="Calibri"/>
              </a:rPr>
              <a:t>– это твердые наружные оболочки очень живучих улиток, которые обитают в мировых океанах в самой разнообразной среде и на различной глубине. </a:t>
            </a:r>
            <a:endParaRPr lang="ru-RU" b="1" dirty="0" smtClean="0">
              <a:latin typeface="Times New Roman"/>
              <a:ea typeface="Calibri"/>
            </a:endParaRPr>
          </a:p>
          <a:p>
            <a:pPr marL="0" indent="0" algn="just">
              <a:buNone/>
            </a:pPr>
            <a:r>
              <a:rPr lang="ru-RU" b="1" dirty="0" smtClean="0">
                <a:latin typeface="Times New Roman"/>
                <a:ea typeface="Calibri"/>
              </a:rPr>
              <a:t>	Очень </a:t>
            </a:r>
            <a:r>
              <a:rPr lang="ru-RU" b="1" dirty="0">
                <a:latin typeface="Times New Roman"/>
                <a:ea typeface="Calibri"/>
              </a:rPr>
              <a:t>трудно оставаться равнодушными при виде красивых раковин. Очень немногие свои творения природа наделила таким разнообразием форм и расцветок, в которых всегда присутствует глянец, превращающий раковины в настоящие драгоценности, очень ценимые коллекционерами.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93289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поделки из ракуше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7" t="14031" r="22795" b="9497"/>
          <a:stretch/>
        </p:blipFill>
        <p:spPr bwMode="auto">
          <a:xfrm>
            <a:off x="9277" y="3830074"/>
            <a:ext cx="1826419" cy="30396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191919"/>
                </a:solidFill>
                <a:latin typeface="Times New Roman"/>
                <a:ea typeface="Calibri"/>
              </a:rPr>
              <a:t>В учебном классе вполне можно сотворить несколько очаровательных шедевров. При этом, вы «убиваете» сразу нескольких зайцев: совместные занятия с детьми, развитие мелкой моторики, формирование эстетического и художественного вкуса, создание необыкновенных и неповторимых сувениров и «увековечивание» памяти о прекрасном отдыхе на берегу моря.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74803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ртинки по запросу поделки из ракушек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0" t="8327" r="3942" b="11994"/>
          <a:stretch/>
        </p:blipFill>
        <p:spPr bwMode="auto">
          <a:xfrm>
            <a:off x="323528" y="3645023"/>
            <a:ext cx="2448272" cy="29808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0"/>
            <a:ext cx="8229600" cy="4525963"/>
          </a:xfrm>
        </p:spPr>
        <p:txBody>
          <a:bodyPr/>
          <a:lstStyle/>
          <a:p>
            <a:pPr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ru-RU" b="1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Цель создания творческого проекта: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r>
              <a:rPr lang="ru-RU" b="1" dirty="0">
                <a:solidFill>
                  <a:srgbClr val="0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научиться новой технике изготовления поделок из природных материалов  на уроках проектной деятельности и  в свободное от занятий время.</a:t>
            </a:r>
            <a:endParaRPr lang="ru-RU" sz="2400" b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3196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b="1" u="sng" dirty="0" smtClean="0">
                <a:latin typeface="Times New Roman" pitchFamily="18" charset="0"/>
                <a:cs typeface="Times New Roman" pitchFamily="18" charset="0"/>
              </a:rPr>
              <a:t>Задачи, стоящие перед создателями проекта:</a:t>
            </a:r>
            <a:endParaRPr lang="ru-RU" sz="2800" b="1" u="sng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 Познакомиться более подробно с изготовлением поделок из ракушек, научиться  составлять из них различные композиции;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 Через оформление поделок из ракушек повысить уровень развития моторики, мышления, внимания, памяти, творчества;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3.  В процессе работы развивать и воспитывать в себе такие качества, как усидчивость, аккуратность при выполнении, эстетику, интерес;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4. Выполнить различные изделия из ракушек для класса;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5. Заинтересовать и увлечь других детей школы, оформить выставку своих  работ.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50010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864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Сама ракушка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это оригинальный домик, который носят моллюски. Эти морские животные встречаются в реках, озёрах, морях. Они обтекаемые по форме, а выпуклая сторона их спины покрыта раковиной. Передвигается моллюск с помощью мускулистой ноги, которая выступает со стороны брюшка, - это помогает ему прикрепляться к камням, водорослям, скалам. От места обитания моллюска, его образе  жизни зависит то, как выглядит  ракушка,  какой она формы, какого цвета и размера.</a:t>
            </a:r>
          </a:p>
          <a:p>
            <a:endParaRPr lang="ru-RU" b="1" dirty="0"/>
          </a:p>
        </p:txBody>
      </p:sp>
      <p:pic>
        <p:nvPicPr>
          <p:cNvPr id="5122" name="Picture 2" descr="Картинки по запросу ракушк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t="35347" r="35626" b="6149"/>
          <a:stretch/>
        </p:blipFill>
        <p:spPr bwMode="auto">
          <a:xfrm rot="21094774">
            <a:off x="5652120" y="3933056"/>
            <a:ext cx="3274234" cy="2691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Картинки по запросу ракушк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0" t="33663" r="12871" b="14647"/>
          <a:stretch/>
        </p:blipFill>
        <p:spPr bwMode="auto">
          <a:xfrm rot="21260449">
            <a:off x="271417" y="4509120"/>
            <a:ext cx="3287006" cy="2026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663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РАКУШЕК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026" y="90872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Мидии </a:t>
            </a:r>
            <a:r>
              <a:rPr lang="ru-RU" dirty="0"/>
              <a:t>– удлиненной формы, слегка суженной спереди и расширенной сзади. Внешняя сторона раковины тёмная, внутренняя – перламутровая. Встречаются в Чёрном, Балтийском, Баренцевом морях. 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раковина мидии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7" t="1514" r="18547" b="14287"/>
          <a:stretch/>
        </p:blipFill>
        <p:spPr bwMode="auto">
          <a:xfrm>
            <a:off x="5220072" y="3501008"/>
            <a:ext cx="3672408" cy="30839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72996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Донаксы</a:t>
            </a:r>
            <a:r>
              <a:rPr lang="ru-RU" dirty="0"/>
              <a:t>  – морские двустворчатые моллюски округлой, треугольной формы, тёмного цвета, иногда с полосками. Внутри их раковины перламутровые, в раскрытом виде напоминают крылья бабочки. Встречаются на Чёрном море, Финском заливе.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раковина донакс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2734" r="10251" b="6742"/>
          <a:stretch/>
        </p:blipFill>
        <p:spPr bwMode="auto">
          <a:xfrm rot="20970572">
            <a:off x="5076056" y="3740088"/>
            <a:ext cx="3635896" cy="2382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1104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6" y="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Морские гребешки</a:t>
            </a:r>
            <a:r>
              <a:rPr lang="ru-RU" dirty="0"/>
              <a:t> – имеют крепкие раковины округлой формы, похожие на веер. По краю раковины образуют выступы. Поверхность ребристая, кремового или белого оттенка. Такие ракушки можно встретить в прибрежных мелководных районах.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морские гребешки раковин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068960"/>
            <a:ext cx="3888432" cy="3603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00081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66" y="25083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 smtClean="0"/>
              <a:t>Сердцевидки</a:t>
            </a:r>
            <a:r>
              <a:rPr lang="ru-RU" sz="3600" b="1" dirty="0"/>
              <a:t>, или </a:t>
            </a:r>
            <a:r>
              <a:rPr lang="ru-RU" sz="3600" b="1" dirty="0" err="1"/>
              <a:t>кардиумы</a:t>
            </a:r>
            <a:r>
              <a:rPr lang="ru-RU" sz="3600" dirty="0"/>
              <a:t>  - сердцевидной формы с ребристой поверхностью. Встречаются на Чёрном, Аральском, Каспийском, Балтийском морях.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кардиум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4" t="10897" r="2724" b="10043"/>
          <a:stretch/>
        </p:blipFill>
        <p:spPr bwMode="auto">
          <a:xfrm rot="21106071">
            <a:off x="4525328" y="3452284"/>
            <a:ext cx="4040723" cy="2780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2856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Картинки по запросу живородки раковина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t="5396" r="11273" b="7619"/>
          <a:stretch/>
        </p:blipFill>
        <p:spPr bwMode="auto">
          <a:xfrm rot="20842447">
            <a:off x="5580112" y="2996952"/>
            <a:ext cx="2717794" cy="34798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56703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200" b="1" dirty="0"/>
              <a:t>Кустарниковые раковины, или живородки</a:t>
            </a:r>
            <a:r>
              <a:rPr lang="ru-RU" sz="3200" dirty="0"/>
              <a:t> - спирально завитые, бледно коричневого цвета, с полосками, могут разных оттенков. Встречаются в пресноводных водоёмах рек, озёр и прудов</a:t>
            </a:r>
          </a:p>
        </p:txBody>
      </p:sp>
    </p:spTree>
    <p:extLst>
      <p:ext uri="{BB962C8B-B14F-4D97-AF65-F5344CB8AC3E}">
        <p14:creationId xmlns:p14="http://schemas.microsoft.com/office/powerpoint/2010/main" val="1802120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410" y="0"/>
            <a:ext cx="5942562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b="1" dirty="0"/>
              <a:t>Каури </a:t>
            </a:r>
            <a:r>
              <a:rPr lang="ru-RU" sz="3600" dirty="0"/>
              <a:t>– овальной формы, с яркой глянцевой поверхностью. Внутренняя сторона имеет зубчатые края.</a:t>
            </a:r>
          </a:p>
          <a:p>
            <a:endParaRPr lang="ru-RU" dirty="0"/>
          </a:p>
        </p:txBody>
      </p:sp>
      <p:pic>
        <p:nvPicPr>
          <p:cNvPr id="4" name="Рисунок 3" descr="Картинки по запросу каури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8" t="4598" r="6585" b="3161"/>
          <a:stretch/>
        </p:blipFill>
        <p:spPr bwMode="auto">
          <a:xfrm rot="20947744">
            <a:off x="3845775" y="3481732"/>
            <a:ext cx="4631005" cy="266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04752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1270"/>
            <a:ext cx="8712969" cy="6444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9633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Инструменты и материалы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600" b="1" dirty="0"/>
              <a:t>Инструменты</a:t>
            </a:r>
            <a:r>
              <a:rPr lang="ru-RU" sz="3600" b="1" dirty="0" smtClean="0"/>
              <a:t>:</a:t>
            </a:r>
            <a:endParaRPr lang="ru-RU" sz="3600" dirty="0"/>
          </a:p>
          <a:p>
            <a:pPr marL="742950" lvl="0" indent="-742950">
              <a:buFont typeface="+mj-lt"/>
              <a:buAutoNum type="arabicPeriod"/>
            </a:pPr>
            <a:r>
              <a:rPr lang="ru-RU" sz="3600" dirty="0"/>
              <a:t>Кисть;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/>
              <a:t>Ножницы;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/>
              <a:t>Пинцет;</a:t>
            </a:r>
          </a:p>
          <a:p>
            <a:pPr marL="742950" lvl="0" indent="-742950">
              <a:buFont typeface="+mj-lt"/>
              <a:buAutoNum type="arabicPeriod"/>
            </a:pPr>
            <a:r>
              <a:rPr lang="ru-RU" sz="3600" dirty="0"/>
              <a:t>Клей-пистолет или другой клей сильной адгезии, например, «Момент».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671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Материалы:</a:t>
            </a: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Рамка со стеклянным подрамником;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Ракушки;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Шаблон или трафарет желаемого рисунка, напечатанный на бумаге;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 err="1"/>
              <a:t>Акварелевые</a:t>
            </a:r>
            <a:r>
              <a:rPr lang="ru-RU" dirty="0"/>
              <a:t> краски для создания фона и покраски ракушек или гуашь.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552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Экологическое обоснование проекта.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91264" cy="3345235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800" dirty="0"/>
              <a:t>Свою работу мы выполнили используя исключительно экологические и безопасные материалы. Эти материалы  используются  для детского творчества, абсолютно безопасны для детей школьного возраста, если их использовать под чутким и точным руководство учителя трудов или классного руководителя. Ракушки, бумага и клей не наносят вреда окружающей среде и здоровью человека.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90529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Предварительный подсчет </a:t>
            </a:r>
            <a:r>
              <a:rPr lang="ru-RU" b="1" dirty="0" smtClean="0"/>
              <a:t>себестоимости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9102794"/>
              </p:ext>
            </p:extLst>
          </p:nvPr>
        </p:nvGraphicFramePr>
        <p:xfrm>
          <a:off x="899590" y="1772816"/>
          <a:ext cx="7488833" cy="38884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0269"/>
                <a:gridCol w="1449452"/>
                <a:gridCol w="1449452"/>
                <a:gridCol w="1449452"/>
                <a:gridCol w="1450208"/>
              </a:tblGrid>
              <a:tr h="6358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материал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Кол-во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размер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цена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стоимость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501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Клей ПВА или «Момент»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 тюбик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58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Гуашь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58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Кисти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585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итого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420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Техника безопасности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8194" name="Picture 2" descr="Картинки по запросу ножниц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62764">
            <a:off x="6968214" y="4796737"/>
            <a:ext cx="1633307" cy="182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u="sng" dirty="0"/>
              <a:t>Правила  безопасной  работы  с ножницами:</a:t>
            </a:r>
            <a:endParaRPr lang="ru-RU" u="sng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sz="3600" dirty="0"/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Соблюдай порядок на своем рабочем месте.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Не работай ножницами с ослабленным креплением.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Работай ножницами только на своем рабочем месте.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Ножницы клади кольцами к себе.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Подавай ножницы кольцами вперед.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Не оставляй ножницы открытыми.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Не играй с ножницами, не подноси ножницы к лицу.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3600" dirty="0"/>
              <a:t>Используй ножницы по назначению.</a:t>
            </a:r>
          </a:p>
          <a:p>
            <a:endParaRPr lang="ru-RU" dirty="0"/>
          </a:p>
        </p:txBody>
      </p:sp>
      <p:pic>
        <p:nvPicPr>
          <p:cNvPr id="8196" name="Picture 4" descr="Картинки по запросу ножниц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75125">
            <a:off x="667253" y="4800172"/>
            <a:ext cx="1696068" cy="1897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48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u="sng" dirty="0"/>
              <a:t>Правила безопасной работы с клеем:</a:t>
            </a:r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При работе с клеем пользуйся кисточкой, если это требуется.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Бери то количество клея, которое требуется для выполнения работы на данном этапе.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Излишки клея убирай мягкой тряпочкой или салфеткой, осторожно прижимая ее.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Кисточку и руки после работы хорошо вымой с мыло</a:t>
            </a:r>
          </a:p>
          <a:p>
            <a:endParaRPr lang="ru-RU" dirty="0"/>
          </a:p>
        </p:txBody>
      </p:sp>
      <p:pic>
        <p:nvPicPr>
          <p:cNvPr id="9218" name="Picture 2" descr="Картинки по запросу клей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94" b="100000" l="200" r="98800">
                        <a14:foregroundMark x1="41800" y1="55000" x2="41800" y2="55000"/>
                        <a14:foregroundMark x1="41800" y1="45294" x2="41800" y2="45294"/>
                        <a14:foregroundMark x1="41800" y1="45294" x2="41800" y2="45294"/>
                        <a14:foregroundMark x1="47400" y1="45294" x2="47400" y2="45294"/>
                        <a14:foregroundMark x1="47600" y1="46765" x2="48000" y2="47941"/>
                        <a14:foregroundMark x1="45200" y1="50588" x2="45200" y2="50588"/>
                        <a14:foregroundMark x1="43800" y1="50000" x2="42400" y2="50882"/>
                        <a14:foregroundMark x1="39600" y1="51471" x2="38800" y2="52647"/>
                        <a14:foregroundMark x1="37600" y1="53235" x2="37600" y2="53235"/>
                        <a14:foregroundMark x1="35800" y1="53529" x2="35200" y2="49706"/>
                        <a14:foregroundMark x1="35200" y1="47647" x2="35200" y2="47647"/>
                        <a14:foregroundMark x1="35200" y1="47647" x2="35200" y2="47647"/>
                        <a14:foregroundMark x1="36400" y1="46765" x2="40600" y2="46765"/>
                        <a14:foregroundMark x1="45600" y1="46176" x2="45600" y2="46176"/>
                        <a14:foregroundMark x1="45600" y1="46176" x2="45800" y2="45000"/>
                        <a14:foregroundMark x1="49200" y1="40294" x2="49200" y2="40294"/>
                        <a14:foregroundMark x1="49800" y1="40294" x2="49800" y2="40294"/>
                        <a14:foregroundMark x1="54200" y1="40294" x2="54200" y2="40294"/>
                        <a14:foregroundMark x1="54800" y1="40294" x2="54800" y2="40294"/>
                        <a14:foregroundMark x1="58200" y1="37941" x2="58200" y2="37941"/>
                        <a14:foregroundMark x1="59800" y1="36176" x2="60400" y2="33235"/>
                        <a14:foregroundMark x1="61800" y1="29412" x2="61800" y2="29412"/>
                        <a14:foregroundMark x1="70600" y1="27647" x2="70600" y2="27647"/>
                        <a14:foregroundMark x1="73000" y1="25294" x2="73000" y2="25294"/>
                        <a14:foregroundMark x1="78000" y1="23529" x2="79000" y2="22647"/>
                        <a14:foregroundMark x1="83600" y1="20294" x2="83600" y2="20294"/>
                        <a14:foregroundMark x1="89400" y1="17647" x2="89400" y2="17647"/>
                        <a14:foregroundMark x1="90400" y1="14412" x2="90400" y2="14412"/>
                        <a14:foregroundMark x1="91600" y1="13235" x2="91600" y2="13235"/>
                        <a14:foregroundMark x1="43600" y1="60588" x2="43600" y2="60588"/>
                        <a14:foregroundMark x1="41800" y1="61765" x2="41800" y2="61765"/>
                        <a14:foregroundMark x1="41200" y1="62353" x2="41200" y2="62353"/>
                        <a14:foregroundMark x1="40200" y1="62353" x2="40200" y2="62353"/>
                        <a14:foregroundMark x1="37600" y1="62647" x2="30200" y2="65294"/>
                        <a14:foregroundMark x1="27200" y1="67647" x2="25200" y2="68529"/>
                        <a14:foregroundMark x1="23200" y1="69706" x2="23200" y2="69706"/>
                        <a14:foregroundMark x1="19600" y1="72647" x2="19600" y2="72647"/>
                        <a14:foregroundMark x1="14200" y1="75882" x2="14200" y2="75882"/>
                        <a14:foregroundMark x1="14000" y1="76765" x2="14000" y2="76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09356">
            <a:off x="6001009" y="4408080"/>
            <a:ext cx="2595322" cy="176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0600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Технология изготовления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7572893"/>
              </p:ext>
            </p:extLst>
          </p:nvPr>
        </p:nvGraphicFramePr>
        <p:xfrm>
          <a:off x="323528" y="1582384"/>
          <a:ext cx="8568951" cy="5158983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559838"/>
                <a:gridCol w="1998543"/>
                <a:gridCol w="2794797"/>
                <a:gridCol w="3215773"/>
              </a:tblGrid>
              <a:tr h="78184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№</a:t>
                      </a:r>
                      <a:endParaRPr lang="ru-RU" sz="11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п/п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Этап работы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Последовательность выполнения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Материалы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</a:tr>
              <a:tr h="1316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Подготавливаем материал к работе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 Подготовить эскиз на бумаге, вырезать его, перенести на основу работы; Выбрать подходящие раковины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Карандаш простой, ластик, ножницы, ракушки.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</a:tr>
              <a:tr h="7896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Наклеивание ракушек согласно эскизу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Заполняем ракушками эскиз (стебли, листья)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Клей, пинцет, кисть для клея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</a:tr>
              <a:tr h="1011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Собираем цветы из ракушек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Формируем бутоны цветов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Клей, пинцет, кисть для клея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</a:tr>
              <a:tr h="1259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Оформляем рамку композиции</a:t>
                      </a:r>
                      <a:br>
                        <a:rPr lang="ru-RU" sz="1400">
                          <a:effectLst/>
                        </a:rPr>
                      </a:br>
                      <a:r>
                        <a:rPr lang="ru-RU" sz="1400">
                          <a:effectLst/>
                        </a:rPr>
                        <a:t/>
                      </a:r>
                      <a:br>
                        <a:rPr lang="ru-RU" sz="1400">
                          <a:effectLst/>
                        </a:rPr>
                      </a:b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Прокреливаем основание, украшаем рамку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Клей, пинцет, кисть для клея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06" marR="6790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491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Владимир\Desktop\фото\IMG_3838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4" b="32692"/>
          <a:stretch/>
        </p:blipFill>
        <p:spPr bwMode="auto">
          <a:xfrm rot="5400000">
            <a:off x="5469833" y="38271"/>
            <a:ext cx="3600400" cy="3523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НАШИ РАБОТЫ</a:t>
            </a:r>
            <a:endParaRPr lang="ru-RU" b="1" dirty="0"/>
          </a:p>
        </p:txBody>
      </p:sp>
      <p:pic>
        <p:nvPicPr>
          <p:cNvPr id="4" name="Объект 3" descr="C:\Users\Владимир\Desktop\фото\IMG_3762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1" y="997390"/>
            <a:ext cx="3603567" cy="270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Владимир\Desktop\фото\IMG_376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t="5342" r="24169" b="3845"/>
          <a:stretch/>
        </p:blipFill>
        <p:spPr bwMode="auto">
          <a:xfrm>
            <a:off x="29558" y="3729967"/>
            <a:ext cx="3000375" cy="307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Владимир\Desktop\фото\IMG_383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87086" y="3413068"/>
            <a:ext cx="3665855" cy="2750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01598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663</Words>
  <Application>Microsoft Office PowerPoint</Application>
  <PresentationFormat>Экран (4:3)</PresentationFormat>
  <Paragraphs>110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РАКУШЕК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Инструменты и материалы   </vt:lpstr>
      <vt:lpstr>Презентация PowerPoint</vt:lpstr>
      <vt:lpstr> Экологическое обоснование проекта. </vt:lpstr>
      <vt:lpstr>Предварительный подсчет себестоимости</vt:lpstr>
      <vt:lpstr>Техника безопасности </vt:lpstr>
      <vt:lpstr>Презентация PowerPoint</vt:lpstr>
      <vt:lpstr>Технология изготовления </vt:lpstr>
      <vt:lpstr>НАШИ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</dc:creator>
  <cp:lastModifiedBy>Владимир</cp:lastModifiedBy>
  <cp:revision>8</cp:revision>
  <dcterms:created xsi:type="dcterms:W3CDTF">2017-01-02T16:42:18Z</dcterms:created>
  <dcterms:modified xsi:type="dcterms:W3CDTF">2017-01-05T19:40:04Z</dcterms:modified>
</cp:coreProperties>
</file>