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5" r:id="rId2"/>
    <p:sldMasterId id="2147483743" r:id="rId3"/>
  </p:sldMasterIdLst>
  <p:notesMasterIdLst>
    <p:notesMasterId r:id="rId22"/>
  </p:notesMasterIdLst>
  <p:sldIdLst>
    <p:sldId id="275" r:id="rId4"/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510F9-46A7-4F36-9C2E-076A564A5DE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378C0-8A3D-4954-823D-1EDBFDDD6A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8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78C0-8A3D-4954-823D-1EDBFDDD6A8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54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78C0-8A3D-4954-823D-1EDBFDDD6A8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42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78C0-8A3D-4954-823D-1EDBFDDD6A8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22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78C0-8A3D-4954-823D-1EDBFDDD6A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75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78C0-8A3D-4954-823D-1EDBFDDD6A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93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78C0-8A3D-4954-823D-1EDBFDDD6A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2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88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06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001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882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9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904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12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591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500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35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67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26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618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275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19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0019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376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860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968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230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1426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437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0356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6119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697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632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265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713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98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351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965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2379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3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3319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572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551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026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973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9341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315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7951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2776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9672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991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153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836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632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45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91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05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24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353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2583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4CAABA-EAD7-4815-93E8-28A59A876252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7596F1-4624-4B0F-A570-542B8E555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979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133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883921"/>
            <a:ext cx="9267508" cy="4907280"/>
          </a:xfrm>
          <a:solidFill>
            <a:srgbClr val="92D050"/>
          </a:solidFill>
        </p:spPr>
        <p:txBody>
          <a:bodyPr/>
          <a:lstStyle/>
          <a:p>
            <a:r>
              <a:rPr lang="ru-RU" sz="2400" b="1" dirty="0" smtClean="0"/>
              <a:t>Тещина Лилия Васильевна</a:t>
            </a:r>
          </a:p>
          <a:p>
            <a:r>
              <a:rPr lang="ru-RU" sz="2400" b="1" dirty="0" smtClean="0"/>
              <a:t>МКОУ Орловская СОШ им. И.Ф. </a:t>
            </a:r>
            <a:r>
              <a:rPr lang="ru-RU" sz="2400" b="1" dirty="0" err="1" smtClean="0"/>
              <a:t>Жужукина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Учитель английского языка</a:t>
            </a:r>
          </a:p>
          <a:p>
            <a:endParaRPr lang="ru-RU" b="1" dirty="0" smtClean="0"/>
          </a:p>
          <a:p>
            <a:r>
              <a:rPr lang="ru-RU" sz="3600" b="1" dirty="0" smtClean="0"/>
              <a:t>           </a:t>
            </a:r>
            <a:r>
              <a:rPr lang="ru-RU" sz="3600" b="1" dirty="0" smtClean="0"/>
              <a:t>   Презентация </a:t>
            </a:r>
            <a:r>
              <a:rPr lang="ru-RU" sz="3600" b="1" dirty="0" smtClean="0"/>
              <a:t>к уроку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    </a:t>
            </a:r>
            <a:r>
              <a:rPr lang="ru-RU" sz="3200" b="1" dirty="0" smtClean="0"/>
              <a:t>«</a:t>
            </a:r>
            <a:r>
              <a:rPr lang="ru-RU" sz="3200" b="1" dirty="0" smtClean="0"/>
              <a:t>Ты любишь загадки про животных?»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60286"/>
            <a:ext cx="11394057" cy="1763344"/>
          </a:xfrm>
        </p:spPr>
        <p:txBody>
          <a:bodyPr>
            <a:normAutofit/>
          </a:bodyPr>
          <a:lstStyle/>
          <a:p>
            <a:r>
              <a:rPr lang="en-US" sz="4000" b="1" smtClean="0"/>
              <a:t>Look at the picture and listen to the information about it.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103" y="709247"/>
            <a:ext cx="5790274" cy="3614738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01277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09230"/>
            <a:ext cx="11243931" cy="10781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can you say about these animals?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46" y="272956"/>
            <a:ext cx="8379726" cy="544545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 smtClean="0"/>
              <a:t>The … is                .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98340" y="286604"/>
            <a:ext cx="3029802" cy="54454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all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small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angerous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kind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fast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slow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mart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illy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heavy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unny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big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39496" y="602456"/>
            <a:ext cx="191068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03" t="17758" r="15721" b="29384"/>
          <a:stretch/>
        </p:blipFill>
        <p:spPr>
          <a:xfrm>
            <a:off x="887104" y="1856095"/>
            <a:ext cx="2274109" cy="1310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182" y="1853574"/>
            <a:ext cx="1983340" cy="1310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329" y="1832708"/>
            <a:ext cx="2324737" cy="1307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830" y="3824598"/>
            <a:ext cx="2852417" cy="1151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04" y="3708015"/>
            <a:ext cx="2142301" cy="138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595" y="3708015"/>
            <a:ext cx="1873273" cy="1413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6055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49636"/>
            <a:ext cx="11161424" cy="858982"/>
          </a:xfrm>
        </p:spPr>
        <p:txBody>
          <a:bodyPr>
            <a:normAutofit/>
          </a:bodyPr>
          <a:lstStyle/>
          <a:p>
            <a:r>
              <a:rPr lang="en-US" sz="4400" b="1" dirty="0"/>
              <a:t>Fill in the missing words.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138546"/>
            <a:ext cx="4937655" cy="54309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Some are good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And some are </a:t>
            </a:r>
            <a:r>
              <a:rPr lang="en-US" sz="3200" b="1" dirty="0">
                <a:solidFill>
                  <a:srgbClr val="FF0000"/>
                </a:solidFill>
              </a:rPr>
              <a:t>bad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Some are tall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And some are </a:t>
            </a:r>
            <a:r>
              <a:rPr lang="en-US" sz="3200" b="1" dirty="0">
                <a:solidFill>
                  <a:srgbClr val="FF0000"/>
                </a:solidFill>
              </a:rPr>
              <a:t>fat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Why are they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Good, bad and fat?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 don’t know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You can ask your dad.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8133" y="138546"/>
            <a:ext cx="5843540" cy="54309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Some are slow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And some are </a:t>
            </a:r>
            <a:r>
              <a:rPr lang="en-US" sz="3200" b="1" dirty="0">
                <a:solidFill>
                  <a:srgbClr val="FF0000"/>
                </a:solidFill>
              </a:rPr>
              <a:t>fast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Some are silly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And some are </a:t>
            </a:r>
            <a:r>
              <a:rPr lang="en-US" sz="3200" b="1" dirty="0" smtClean="0">
                <a:solidFill>
                  <a:srgbClr val="FF0000"/>
                </a:solidFill>
              </a:rPr>
              <a:t>smart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And some of them 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Are very funny.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You want to know why?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You can ask your mummy.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0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5496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496334"/>
            <a:ext cx="8535988" cy="1395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138237"/>
            <a:ext cx="6858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7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5496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496334"/>
            <a:ext cx="8535988" cy="1395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487" y="1047750"/>
            <a:ext cx="3629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0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5496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496334"/>
            <a:ext cx="8535988" cy="1395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824" y="658368"/>
            <a:ext cx="738835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8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5496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496334"/>
            <a:ext cx="8535988" cy="1395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600" y="876300"/>
            <a:ext cx="7670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6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5496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496334"/>
            <a:ext cx="8535988" cy="1395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88" r="6418"/>
          <a:stretch/>
        </p:blipFill>
        <p:spPr>
          <a:xfrm>
            <a:off x="3739486" y="685800"/>
            <a:ext cx="4525371" cy="52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8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024" y="506340"/>
            <a:ext cx="11218459" cy="5826221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1" descr="7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470" y="3383601"/>
            <a:ext cx="1809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5122121" y="506340"/>
            <a:ext cx="3960813" cy="3095625"/>
          </a:xfrm>
          <a:prstGeom prst="cloudCallout">
            <a:avLst>
              <a:gd name="adj1" fmla="val -113088"/>
              <a:gd name="adj2" fmla="val 4276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000" b="1" dirty="0">
              <a:solidFill>
                <a:srgbClr val="0000FF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Good job!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2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48680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313900"/>
            <a:ext cx="9087585" cy="619608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Название учреждения: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МКОУ Орловская СОШ им. И.Ф.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Жужукина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Ф.И.О. педагога: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Тещина Лилия Васильевна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Презентация к уроку по учебному предмету «Английский язык»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4-ом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классе УМК 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В.П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Кузовлев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Э.Ш.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Перегудова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С.А. Пастухова, О.В. Стрельникова на тему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«Ты любишь загадки про животных»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Тип урока: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 нового материала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Материально-технические средства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звуковое приложение (CD);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презентация.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Образ. ресурс: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интернет-­сайт http://prosv.ru/umk/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48680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86604"/>
            <a:ext cx="9333245" cy="622337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Цели: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ичностные: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воспитание интереса и положительного отношения к изучению культуры других стран, воспитание желания расширять кругозор; воспитание доброжелательного отношения к животным.;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етапредметные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развитие способности к догадке  по картинке, контексту; развитие чувства языка, способности к имитации; развитие произвольной и непроизвольной слуховой и зрительной памяти, воображения, творческих способностей;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педметные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формирование лексических навыков говорения; совершенствование произносительных навыков и навыков чтения; совершенствование грамматических навыков (глаголы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be, have got, can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Present Simple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); развитие умения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аудировать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 целью полного понимания содержания и с целью извлечения конкретной информации;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социокультурный аспект: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знакомство со стихотворением детского поэта Доктор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Зьюс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детской песней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“Who Is Afraid of Big Alligators?”.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9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0" y="5718412"/>
            <a:ext cx="9224063" cy="9583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Today we’ll speak about … .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2191" y="430123"/>
            <a:ext cx="2817673" cy="1711516"/>
          </a:xfr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6237" y="430420"/>
            <a:ext cx="2561492" cy="1711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22" y="3159472"/>
            <a:ext cx="2499395" cy="1663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600" y="3154783"/>
            <a:ext cx="1267591" cy="1663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22" y="456543"/>
            <a:ext cx="3147347" cy="1967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40" t="12782" r="3780" b="10526"/>
          <a:stretch/>
        </p:blipFill>
        <p:spPr>
          <a:xfrm>
            <a:off x="3899431" y="430123"/>
            <a:ext cx="1749329" cy="1590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373" y="3095922"/>
            <a:ext cx="2776491" cy="1781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84"/>
          <a:stretch/>
        </p:blipFill>
        <p:spPr>
          <a:xfrm>
            <a:off x="3682468" y="3038214"/>
            <a:ext cx="2328953" cy="17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5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60286"/>
            <a:ext cx="11394057" cy="1763344"/>
          </a:xfrm>
        </p:spPr>
        <p:txBody>
          <a:bodyPr>
            <a:normAutofit/>
          </a:bodyPr>
          <a:lstStyle/>
          <a:p>
            <a:r>
              <a:rPr lang="en-US" sz="4000" b="1" smtClean="0"/>
              <a:t>Look at the picture and listen to the information about it.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04" y="967154"/>
            <a:ext cx="4790110" cy="3614738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59477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60286"/>
            <a:ext cx="11394057" cy="1763344"/>
          </a:xfrm>
        </p:spPr>
        <p:txBody>
          <a:bodyPr>
            <a:normAutofit/>
          </a:bodyPr>
          <a:lstStyle/>
          <a:p>
            <a:r>
              <a:rPr lang="en-US" sz="4000" b="1" smtClean="0"/>
              <a:t>Look at the picture and listen to the information about it.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156" y="779584"/>
            <a:ext cx="5594237" cy="3614738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6264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60286"/>
            <a:ext cx="11394057" cy="1763344"/>
          </a:xfrm>
        </p:spPr>
        <p:txBody>
          <a:bodyPr>
            <a:normAutofit/>
          </a:bodyPr>
          <a:lstStyle/>
          <a:p>
            <a:r>
              <a:rPr lang="en-US" sz="4000" b="1" smtClean="0"/>
              <a:t>Look at the picture and listen to the information about it.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966" y="841483"/>
            <a:ext cx="8534400" cy="3444048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6971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60286"/>
            <a:ext cx="11394057" cy="1763344"/>
          </a:xfrm>
        </p:spPr>
        <p:txBody>
          <a:bodyPr>
            <a:normAutofit/>
          </a:bodyPr>
          <a:lstStyle/>
          <a:p>
            <a:r>
              <a:rPr lang="en-US" sz="4000" b="1" smtClean="0"/>
              <a:t>Look at the picture and listen to the information about it.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82" y="920261"/>
            <a:ext cx="6426200" cy="3614738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20650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60286"/>
            <a:ext cx="11394057" cy="1763344"/>
          </a:xfrm>
        </p:spPr>
        <p:txBody>
          <a:bodyPr>
            <a:normAutofit/>
          </a:bodyPr>
          <a:lstStyle/>
          <a:p>
            <a:r>
              <a:rPr lang="en-US" sz="4000" b="1" smtClean="0"/>
              <a:t>Look at the picture and listen to the information about it.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273" y="873369"/>
            <a:ext cx="5471934" cy="3614738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61881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</TotalTime>
  <Words>427</Words>
  <Application>Microsoft Office PowerPoint</Application>
  <PresentationFormat>Произвольный</PresentationFormat>
  <Paragraphs>70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Сектор</vt:lpstr>
      <vt:lpstr>1_Сектор</vt:lpstr>
      <vt:lpstr>2_Сектор</vt:lpstr>
      <vt:lpstr>Слайд 1</vt:lpstr>
      <vt:lpstr>Слайд 2</vt:lpstr>
      <vt:lpstr>Слайд 3</vt:lpstr>
      <vt:lpstr>Today we’ll speak about … .</vt:lpstr>
      <vt:lpstr>Look at the picture and listen to the information about it.</vt:lpstr>
      <vt:lpstr>Look at the picture and listen to the information about it.</vt:lpstr>
      <vt:lpstr>Look at the picture and listen to the information about it.</vt:lpstr>
      <vt:lpstr>Look at the picture and listen to the information about it.</vt:lpstr>
      <vt:lpstr>Look at the picture and listen to the information about it.</vt:lpstr>
      <vt:lpstr>Look at the picture and listen to the information about it.</vt:lpstr>
      <vt:lpstr>What can you say about these animals?</vt:lpstr>
      <vt:lpstr>Fill in the missing words.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Dorothea</dc:creator>
  <cp:lastModifiedBy>Галина</cp:lastModifiedBy>
  <cp:revision>21</cp:revision>
  <dcterms:created xsi:type="dcterms:W3CDTF">2017-08-10T11:40:36Z</dcterms:created>
  <dcterms:modified xsi:type="dcterms:W3CDTF">2017-08-30T06:37:30Z</dcterms:modified>
</cp:coreProperties>
</file>