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71" r:id="rId2"/>
    <p:sldId id="272" r:id="rId3"/>
    <p:sldId id="257" r:id="rId4"/>
    <p:sldId id="258" r:id="rId5"/>
    <p:sldId id="259" r:id="rId6"/>
    <p:sldId id="260" r:id="rId7"/>
    <p:sldId id="261" r:id="rId8"/>
    <p:sldId id="273" r:id="rId9"/>
    <p:sldId id="262" r:id="rId10"/>
    <p:sldId id="263" r:id="rId11"/>
    <p:sldId id="264" r:id="rId12"/>
    <p:sldId id="265" r:id="rId13"/>
    <p:sldId id="266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00FF"/>
    <a:srgbClr val="12C109"/>
    <a:srgbClr val="19B16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6159" autoAdjust="0"/>
  </p:normalViewPr>
  <p:slideViewPr>
    <p:cSldViewPr>
      <p:cViewPr varScale="1">
        <p:scale>
          <a:sx n="96" d="100"/>
          <a:sy n="96" d="100"/>
        </p:scale>
        <p:origin x="-19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7ACD7-660D-4655-A6D2-4E5C7BFB8F44}" type="datetimeFigureOut">
              <a:rPr lang="ru-RU" smtClean="0"/>
              <a:pPr/>
              <a:t>07.10.2013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99528-6164-48B8-A2A1-586711CE18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99528-6164-48B8-A2A1-586711CE1862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99528-6164-48B8-A2A1-586711CE1862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474E-E3D0-4D81-AD74-832D898FFC7A}" type="datetimeFigureOut">
              <a:rPr lang="ru-RU" smtClean="0"/>
              <a:pPr/>
              <a:t>07.10.2013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4E7A577-7377-40A7-BD13-C48FDA294E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474E-E3D0-4D81-AD74-832D898FFC7A}" type="datetimeFigureOut">
              <a:rPr lang="ru-RU" smtClean="0"/>
              <a:pPr/>
              <a:t>07.10.2013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A577-7377-40A7-BD13-C48FDA294E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474E-E3D0-4D81-AD74-832D898FFC7A}" type="datetimeFigureOut">
              <a:rPr lang="ru-RU" smtClean="0"/>
              <a:pPr/>
              <a:t>07.10.2013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A577-7377-40A7-BD13-C48FDA294E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474E-E3D0-4D81-AD74-832D898FFC7A}" type="datetimeFigureOut">
              <a:rPr lang="ru-RU" smtClean="0"/>
              <a:pPr/>
              <a:t>07.10.2013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4E7A577-7377-40A7-BD13-C48FDA294E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474E-E3D0-4D81-AD74-832D898FFC7A}" type="datetimeFigureOut">
              <a:rPr lang="ru-RU" smtClean="0"/>
              <a:pPr/>
              <a:t>07.10.2013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A577-7377-40A7-BD13-C48FDA294E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474E-E3D0-4D81-AD74-832D898FFC7A}" type="datetimeFigureOut">
              <a:rPr lang="ru-RU" smtClean="0"/>
              <a:pPr/>
              <a:t>07.10.2013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A577-7377-40A7-BD13-C48FDA294E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474E-E3D0-4D81-AD74-832D898FFC7A}" type="datetimeFigureOut">
              <a:rPr lang="ru-RU" smtClean="0"/>
              <a:pPr/>
              <a:t>07.10.2013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4E7A577-7377-40A7-BD13-C48FDA294E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474E-E3D0-4D81-AD74-832D898FFC7A}" type="datetimeFigureOut">
              <a:rPr lang="ru-RU" smtClean="0"/>
              <a:pPr/>
              <a:t>07.10.2013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A577-7377-40A7-BD13-C48FDA294E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474E-E3D0-4D81-AD74-832D898FFC7A}" type="datetimeFigureOut">
              <a:rPr lang="ru-RU" smtClean="0"/>
              <a:pPr/>
              <a:t>07.10.2013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A577-7377-40A7-BD13-C48FDA294E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474E-E3D0-4D81-AD74-832D898FFC7A}" type="datetimeFigureOut">
              <a:rPr lang="ru-RU" smtClean="0"/>
              <a:pPr/>
              <a:t>07.10.2013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A577-7377-40A7-BD13-C48FDA294E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474E-E3D0-4D81-AD74-832D898FFC7A}" type="datetimeFigureOut">
              <a:rPr lang="ru-RU" smtClean="0"/>
              <a:pPr/>
              <a:t>07.10.2013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A577-7377-40A7-BD13-C48FDA294E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1D7474E-E3D0-4D81-AD74-832D898FFC7A}" type="datetimeFigureOut">
              <a:rPr lang="ru-RU" smtClean="0"/>
              <a:pPr/>
              <a:t>07.10.2013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4E7A577-7377-40A7-BD13-C48FDA294E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4214818"/>
            <a:ext cx="8458200" cy="178595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Подготовила учитель начальных классов</a:t>
            </a:r>
          </a:p>
          <a:p>
            <a:pPr algn="ctr"/>
            <a:r>
              <a:rPr lang="ru-RU" sz="2800" dirty="0" smtClean="0"/>
              <a:t>Бурашникова Е. Ю.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7" y="428604"/>
            <a:ext cx="8215371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Таблица умножения и деления</a:t>
            </a:r>
            <a:b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 2 3 4 5 6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Основание готово,</a:t>
            </a:r>
            <a:br>
              <a:rPr lang="ru-RU" dirty="0" smtClean="0"/>
            </a:br>
            <a:r>
              <a:rPr lang="ru-RU" dirty="0" smtClean="0"/>
              <a:t>поднимаем стены дома.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14810" y="5786454"/>
            <a:ext cx="4643470" cy="78581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1214422"/>
            <a:ext cx="41434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45 : (13 – 4) + 9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72" y="2143116"/>
            <a:ext cx="40719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30 – 30 : 6 </a:t>
            </a:r>
            <a:r>
              <a:rPr lang="ru-RU" sz="4000" dirty="0" smtClean="0">
                <a:solidFill>
                  <a:srgbClr val="C00000"/>
                </a:solidFill>
                <a:latin typeface="Calibri"/>
                <a:cs typeface="Calibri"/>
              </a:rPr>
              <a:t>▪ </a:t>
            </a:r>
            <a:r>
              <a:rPr lang="ru-RU" sz="4000" dirty="0" smtClean="0">
                <a:solidFill>
                  <a:srgbClr val="C00000"/>
                </a:solidFill>
                <a:cs typeface="Calibri"/>
              </a:rPr>
              <a:t>2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3000372"/>
            <a:ext cx="40719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92D050"/>
                </a:solidFill>
              </a:rPr>
              <a:t>30 – 12 : (3 + 3)</a:t>
            </a:r>
            <a:endParaRPr lang="ru-RU" sz="4000" dirty="0">
              <a:solidFill>
                <a:srgbClr val="92D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3857628"/>
            <a:ext cx="36433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FF"/>
                </a:solidFill>
              </a:rPr>
              <a:t>48 : 6 </a:t>
            </a:r>
            <a:r>
              <a:rPr lang="ru-RU" sz="4000" dirty="0" smtClean="0">
                <a:solidFill>
                  <a:srgbClr val="FF00FF"/>
                </a:solidFill>
                <a:latin typeface="Calibri"/>
                <a:cs typeface="Calibri"/>
              </a:rPr>
              <a:t>▪ 3 + 16</a:t>
            </a:r>
            <a:r>
              <a:rPr lang="ru-RU" sz="4000" dirty="0" smtClean="0">
                <a:solidFill>
                  <a:srgbClr val="FF00FF"/>
                </a:solidFill>
              </a:rPr>
              <a:t> </a:t>
            </a:r>
            <a:endParaRPr lang="ru-RU" sz="4000" dirty="0">
              <a:solidFill>
                <a:srgbClr val="FF00FF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86314" y="2428868"/>
            <a:ext cx="3500462" cy="3286148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ФИЗМИНУТКА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Перекрытие крыши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i="1" dirty="0" smtClean="0">
                <a:solidFill>
                  <a:srgbClr val="C00000"/>
                </a:solidFill>
              </a:rPr>
              <a:t>х </a:t>
            </a:r>
            <a:r>
              <a:rPr lang="en-US" sz="4000" i="1" dirty="0" smtClean="0">
                <a:solidFill>
                  <a:srgbClr val="C00000"/>
                </a:solidFill>
              </a:rPr>
              <a:t>∙</a:t>
            </a:r>
            <a:r>
              <a:rPr lang="ru-RU" sz="4000" i="1" dirty="0" smtClean="0">
                <a:solidFill>
                  <a:srgbClr val="C00000"/>
                </a:solidFill>
              </a:rPr>
              <a:t> 3 = 21</a:t>
            </a:r>
          </a:p>
          <a:p>
            <a:pPr>
              <a:buNone/>
            </a:pPr>
            <a:r>
              <a:rPr lang="ru-RU" sz="4000" i="1" dirty="0" smtClean="0">
                <a:solidFill>
                  <a:srgbClr val="C00000"/>
                </a:solidFill>
              </a:rPr>
              <a:t>х = 21 : 3</a:t>
            </a:r>
          </a:p>
          <a:p>
            <a:pPr>
              <a:buNone/>
            </a:pPr>
            <a:r>
              <a:rPr lang="ru-RU" sz="4000" i="1" dirty="0" smtClean="0">
                <a:solidFill>
                  <a:srgbClr val="C00000"/>
                </a:solidFill>
              </a:rPr>
              <a:t>х = 7                         </a:t>
            </a:r>
          </a:p>
          <a:p>
            <a:pPr>
              <a:buNone/>
            </a:pPr>
            <a:r>
              <a:rPr lang="ru-RU" sz="4000" i="1" dirty="0" smtClean="0">
                <a:solidFill>
                  <a:srgbClr val="C00000"/>
                </a:solidFill>
              </a:rPr>
              <a:t>25 : </a:t>
            </a:r>
            <a:r>
              <a:rPr lang="en-US" sz="4000" i="1" dirty="0" smtClean="0">
                <a:solidFill>
                  <a:srgbClr val="C00000"/>
                </a:solidFill>
              </a:rPr>
              <a:t>x</a:t>
            </a:r>
            <a:r>
              <a:rPr lang="ru-RU" sz="4000" i="1" dirty="0" smtClean="0">
                <a:solidFill>
                  <a:srgbClr val="C00000"/>
                </a:solidFill>
              </a:rPr>
              <a:t> = 5</a:t>
            </a:r>
          </a:p>
          <a:p>
            <a:pPr>
              <a:buNone/>
            </a:pPr>
            <a:r>
              <a:rPr lang="ru-RU" sz="4000" i="1" dirty="0" smtClean="0">
                <a:solidFill>
                  <a:srgbClr val="C00000"/>
                </a:solidFill>
              </a:rPr>
              <a:t>х = 25 : 5</a:t>
            </a:r>
          </a:p>
          <a:p>
            <a:pPr>
              <a:buNone/>
            </a:pPr>
            <a:r>
              <a:rPr lang="ru-RU" sz="4000" i="1" dirty="0" smtClean="0">
                <a:solidFill>
                  <a:srgbClr val="C00000"/>
                </a:solidFill>
              </a:rPr>
              <a:t>х = 5 </a:t>
            </a:r>
            <a:endParaRPr lang="ru-RU" sz="4000" i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43240" y="5715016"/>
            <a:ext cx="5643602" cy="78581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29124" y="2571744"/>
            <a:ext cx="3214710" cy="3071834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66"/>
              </a:solidFill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4429124" y="357166"/>
            <a:ext cx="3214710" cy="2214578"/>
          </a:xfrm>
          <a:prstGeom prst="triangle">
            <a:avLst/>
          </a:prstGeom>
          <a:solidFill>
            <a:srgbClr val="12C10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8794" y="5715016"/>
            <a:ext cx="5643602" cy="78581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tx1"/>
                </a:solidFill>
              </a:rPr>
              <a:t>Прямоугольник</a:t>
            </a: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43240" y="2571744"/>
            <a:ext cx="3214710" cy="3071834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chemeClr val="tx1"/>
                </a:solidFill>
              </a:rPr>
              <a:t>Квадрат</a:t>
            </a:r>
            <a:endParaRPr lang="ru-RU" sz="6000" dirty="0">
              <a:solidFill>
                <a:schemeClr val="tx1"/>
              </a:solidFill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3143240" y="357166"/>
            <a:ext cx="3214710" cy="2214578"/>
          </a:xfrm>
          <a:prstGeom prst="triangle">
            <a:avLst/>
          </a:prstGeom>
          <a:solidFill>
            <a:srgbClr val="12C10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Треугольник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857256"/>
          </a:xfrm>
        </p:spPr>
        <p:txBody>
          <a:bodyPr/>
          <a:lstStyle/>
          <a:p>
            <a:r>
              <a:rPr lang="ru-RU" dirty="0" smtClean="0"/>
              <a:t>Вставим оконные рамы.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57150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i="1" dirty="0" smtClean="0">
                <a:solidFill>
                  <a:srgbClr val="7030A0"/>
                </a:solidFill>
              </a:rPr>
              <a:t>Задумали два числа.</a:t>
            </a:r>
          </a:p>
          <a:p>
            <a:pPr algn="ctr">
              <a:buNone/>
            </a:pPr>
            <a:r>
              <a:rPr lang="ru-RU" sz="2800" dirty="0" smtClean="0"/>
              <a:t>1.Сумма двух чисел-10. Их произведение-21.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FF0066"/>
                </a:solidFill>
              </a:rPr>
              <a:t>3 и 7</a:t>
            </a:r>
          </a:p>
          <a:p>
            <a:pPr algn="ctr">
              <a:buNone/>
            </a:pPr>
            <a:r>
              <a:rPr lang="ru-RU" sz="2800" dirty="0" smtClean="0"/>
              <a:t>2.Сумма двух чисел-11. Их произведение-30.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FF0066"/>
                </a:solidFill>
              </a:rPr>
              <a:t>5 и 6</a:t>
            </a:r>
          </a:p>
          <a:p>
            <a:pPr algn="ctr">
              <a:buNone/>
            </a:pPr>
            <a:r>
              <a:rPr lang="ru-RU" sz="2800" dirty="0" smtClean="0"/>
              <a:t>3.Сумма двух чисел-13. Их произведение-42.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FF0066"/>
                </a:solidFill>
              </a:rPr>
              <a:t>6 и 7</a:t>
            </a:r>
          </a:p>
          <a:p>
            <a:pPr algn="ctr">
              <a:buNone/>
            </a:pPr>
            <a:r>
              <a:rPr lang="ru-RU" sz="2800" dirty="0" smtClean="0"/>
              <a:t>4.Сумма двух чисел-15. Их произведение-54.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FF0066"/>
                </a:solidFill>
              </a:rPr>
              <a:t>6 и 9</a:t>
            </a:r>
          </a:p>
          <a:p>
            <a:pPr algn="ctr">
              <a:buNone/>
            </a:pPr>
            <a:r>
              <a:rPr lang="ru-RU" sz="2800" dirty="0" smtClean="0"/>
              <a:t>5.Сумма двух чисел-18. Их произведение-80.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FF0066"/>
                </a:solidFill>
              </a:rPr>
              <a:t>8 и 10</a:t>
            </a:r>
            <a:endParaRPr lang="ru-RU" sz="2800" b="1" dirty="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1778d92f4e5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03841"/>
            <a:ext cx="8385785" cy="6406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71481"/>
            <a:ext cx="7815290" cy="150019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                                       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                               </a:t>
            </a:r>
            <a:br>
              <a:rPr lang="ru-RU" dirty="0"/>
            </a:br>
            <a:r>
              <a:rPr lang="ru-RU" dirty="0"/>
              <a:t>           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86578" y="428604"/>
            <a:ext cx="2000264" cy="550072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                                    </a:t>
            </a:r>
            <a:r>
              <a:rPr lang="ru-RU" dirty="0"/>
              <a:t>Долгожданный дан звонок-                                      </a:t>
            </a:r>
          </a:p>
          <a:p>
            <a:r>
              <a:rPr lang="ru-RU" dirty="0"/>
              <a:t>                                      Начинается урок.</a:t>
            </a:r>
          </a:p>
          <a:p>
            <a:r>
              <a:rPr lang="ru-RU" dirty="0"/>
              <a:t>                                      Тут затеи и задачи,</a:t>
            </a:r>
          </a:p>
          <a:p>
            <a:r>
              <a:rPr lang="ru-RU" dirty="0"/>
              <a:t>                                      Игры, шутки, всё для вас!</a:t>
            </a:r>
          </a:p>
          <a:p>
            <a:r>
              <a:rPr lang="ru-RU" dirty="0"/>
              <a:t>                                      Пожелаю вам удачи-</a:t>
            </a:r>
          </a:p>
          <a:p>
            <a:r>
              <a:rPr lang="ru-RU" dirty="0"/>
              <a:t>                                      За работу, в добрый час!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1026" name="Picture 2" descr="C:\Users\User\Desktop\x_d6f5943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857232"/>
            <a:ext cx="4429156" cy="45037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Инструктаж по технике безопасности</a:t>
            </a:r>
            <a:endParaRPr lang="ru-RU" dirty="0"/>
          </a:p>
        </p:txBody>
      </p:sp>
      <p:pic>
        <p:nvPicPr>
          <p:cNvPr id="2050" name="Picture 2" descr="C:\Users\User\Desktop\yandsearch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3" y="1571612"/>
            <a:ext cx="3071833" cy="285752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857620" y="1214422"/>
            <a:ext cx="492922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Вы должны: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Хорошо знать таблицу умножения и деления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Уметь находить периметр прямоугольника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Решать выражение на порядок действий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Решать уравнения и проявить смекалку </a:t>
            </a:r>
          </a:p>
          <a:p>
            <a:pPr marL="457200" indent="-457200">
              <a:buAutoNum type="arabicPeriod"/>
            </a:pPr>
            <a:endParaRPr lang="ru-RU" sz="2800" dirty="0" smtClean="0"/>
          </a:p>
          <a:p>
            <a:pPr marL="457200" indent="-457200"/>
            <a:endParaRPr lang="ru-RU" sz="2800" dirty="0" smtClean="0"/>
          </a:p>
          <a:p>
            <a:pPr marL="457200" indent="-457200"/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571480"/>
            <a:ext cx="8610600" cy="1000132"/>
          </a:xfrm>
        </p:spPr>
        <p:txBody>
          <a:bodyPr/>
          <a:lstStyle/>
          <a:p>
            <a:r>
              <a:rPr lang="ru-RU" dirty="0" smtClean="0"/>
              <a:t>Каллиграфическая   минутка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00034" y="2214554"/>
            <a:ext cx="3997354" cy="3911609"/>
          </a:xfrm>
        </p:spPr>
        <p:txBody>
          <a:bodyPr/>
          <a:lstStyle/>
          <a:p>
            <a:r>
              <a:rPr lang="ru-RU" dirty="0"/>
              <a:t>На что похожа цифра 5</a:t>
            </a:r>
          </a:p>
          <a:p>
            <a:r>
              <a:rPr lang="ru-RU" dirty="0"/>
              <a:t>На серп, конечно, как не знать.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Ручку вправо протянула,</a:t>
            </a:r>
          </a:p>
          <a:p>
            <a:r>
              <a:rPr lang="ru-RU" dirty="0"/>
              <a:t>Ножку круто изогнула</a:t>
            </a:r>
          </a:p>
          <a:p>
            <a:r>
              <a:rPr lang="ru-RU" dirty="0"/>
              <a:t>А потом пошла плясать</a:t>
            </a:r>
          </a:p>
          <a:p>
            <a:r>
              <a:rPr lang="ru-RU" dirty="0"/>
              <a:t>По тетради цифра 5.</a:t>
            </a:r>
          </a:p>
          <a:p>
            <a:endParaRPr lang="ru-RU" dirty="0"/>
          </a:p>
        </p:txBody>
      </p:sp>
      <p:pic>
        <p:nvPicPr>
          <p:cNvPr id="3075" name="Picture 3" descr="C:\Users\User\Desktop\n5c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571612"/>
            <a:ext cx="3316927" cy="46972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Подготовим  площадку  для  строительства</a:t>
            </a:r>
            <a:endParaRPr lang="ru-RU" dirty="0"/>
          </a:p>
        </p:txBody>
      </p:sp>
      <p:pic>
        <p:nvPicPr>
          <p:cNvPr id="4098" name="Picture 2" descr="C:\Users\User\Desktop\detpe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251605" y="1554163"/>
            <a:ext cx="6793189" cy="4525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 «ДОМИНО»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14612" y="1643050"/>
            <a:ext cx="42148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1142984"/>
            <a:ext cx="107157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ru-RU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4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cs typeface="Calibri"/>
              </a:rPr>
              <a:t>∙ 4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3000372"/>
            <a:ext cx="107157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= 16</a:t>
            </a:r>
          </a:p>
          <a:p>
            <a:pPr algn="ctr"/>
            <a:endParaRPr lang="ru-RU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20:4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678629" y="4464851"/>
            <a:ext cx="107157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=5    27:3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28926" y="3000372"/>
            <a:ext cx="107157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36:9</a:t>
            </a:r>
          </a:p>
          <a:p>
            <a:pPr algn="ctr"/>
            <a:endParaRPr lang="ru-RU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=32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5400000">
            <a:off x="4393405" y="750075"/>
            <a:ext cx="107157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=6   35:5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5400000">
            <a:off x="6250793" y="750075"/>
            <a:ext cx="107157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=7   14:7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715272" y="1142984"/>
            <a:ext cx="107157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=2</a:t>
            </a:r>
          </a:p>
          <a:p>
            <a:pPr algn="ctr"/>
            <a:endParaRPr lang="ru-RU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cs typeface="Calibri"/>
              </a:rPr>
              <a:t>∙6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715272" y="4857760"/>
            <a:ext cx="107157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=10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715272" y="3000372"/>
            <a:ext cx="107157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=18</a:t>
            </a:r>
          </a:p>
          <a:p>
            <a:pPr algn="ctr"/>
            <a:endParaRPr lang="ru-RU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cs typeface="Calibri"/>
              </a:rPr>
              <a:t>∙5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928926" y="1142984"/>
            <a:ext cx="107157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24:4</a:t>
            </a:r>
          </a:p>
          <a:p>
            <a:pPr algn="ctr"/>
            <a:endParaRPr lang="ru-RU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=4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5400000">
            <a:off x="2536017" y="4464851"/>
            <a:ext cx="107157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=9    8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cs typeface="Calibri"/>
              </a:rPr>
              <a:t>∙4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1" animBg="1"/>
      <p:bldP spid="13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Какое число можно вставить?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1428736"/>
            <a:ext cx="2786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? Х 3 = 18</a:t>
            </a:r>
            <a:endParaRPr lang="ru-RU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2357430"/>
            <a:ext cx="26432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6</a:t>
            </a:r>
            <a:r>
              <a:rPr lang="ru-RU" sz="4000" dirty="0" smtClean="0"/>
              <a:t> Х 3 = 18</a:t>
            </a:r>
            <a:endParaRPr lang="ru-RU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571472" y="3357562"/>
            <a:ext cx="2571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4 Х ? = 8</a:t>
            </a:r>
            <a:endParaRPr lang="ru-RU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571472" y="4286256"/>
            <a:ext cx="25003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4 Х </a:t>
            </a:r>
            <a:r>
              <a:rPr lang="ru-RU" sz="4000" dirty="0" smtClean="0">
                <a:solidFill>
                  <a:srgbClr val="FF0000"/>
                </a:solidFill>
              </a:rPr>
              <a:t>2</a:t>
            </a:r>
            <a:r>
              <a:rPr lang="ru-RU" sz="4000" dirty="0" smtClean="0"/>
              <a:t> = 8</a:t>
            </a:r>
            <a:endParaRPr lang="ru-RU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5286380" y="1428736"/>
            <a:ext cx="30003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? : 3 = 4</a:t>
            </a:r>
            <a:endParaRPr lang="ru-RU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5214942" y="2428868"/>
            <a:ext cx="2786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1600"/>
            <a:r>
              <a:rPr lang="ru-RU" sz="4000" dirty="0" smtClean="0">
                <a:solidFill>
                  <a:srgbClr val="FF0000"/>
                </a:solidFill>
              </a:rPr>
              <a:t>12</a:t>
            </a:r>
            <a:r>
              <a:rPr lang="ru-RU" sz="4000" dirty="0" smtClean="0"/>
              <a:t> : 3 = 4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14942" y="3500438"/>
            <a:ext cx="2571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1600"/>
            <a:r>
              <a:rPr lang="ru-RU" sz="4000" dirty="0" smtClean="0"/>
              <a:t>27 : ? = 9</a:t>
            </a:r>
            <a:endParaRPr lang="ru-RU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5214942" y="4572008"/>
            <a:ext cx="26432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1600"/>
            <a:r>
              <a:rPr lang="ru-RU" sz="4000" dirty="0" smtClean="0"/>
              <a:t>27 : </a:t>
            </a:r>
            <a:r>
              <a:rPr lang="ru-RU" sz="4000" dirty="0" smtClean="0">
                <a:solidFill>
                  <a:srgbClr val="FF0000"/>
                </a:solidFill>
              </a:rPr>
              <a:t>3 </a:t>
            </a:r>
            <a:r>
              <a:rPr lang="ru-RU" sz="4000" dirty="0" smtClean="0"/>
              <a:t>= 9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Расставь знаки (х) и (:)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00100" y="1428736"/>
            <a:ext cx="4714908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6000" dirty="0" smtClean="0">
                <a:solidFill>
                  <a:srgbClr val="0070C0"/>
                </a:solidFill>
              </a:rPr>
              <a:t>6 </a:t>
            </a:r>
            <a:r>
              <a:rPr lang="ru-RU" sz="6000" dirty="0" smtClean="0">
                <a:solidFill>
                  <a:srgbClr val="0070C0"/>
                </a:solidFill>
                <a:latin typeface="Calibri"/>
                <a:cs typeface="Calibri"/>
              </a:rPr>
              <a:t>∙</a:t>
            </a:r>
            <a:r>
              <a:rPr lang="ru-RU" sz="6000" dirty="0" smtClean="0">
                <a:solidFill>
                  <a:srgbClr val="0070C0"/>
                </a:solidFill>
              </a:rPr>
              <a:t> 3 : 2 = 9</a:t>
            </a:r>
            <a:endParaRPr lang="ru-RU" sz="60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9058" y="2500306"/>
            <a:ext cx="47149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solidFill>
                  <a:srgbClr val="00B050"/>
                </a:solidFill>
              </a:rPr>
              <a:t>2 </a:t>
            </a:r>
            <a:r>
              <a:rPr lang="ru-RU" sz="6000" dirty="0" smtClean="0">
                <a:solidFill>
                  <a:srgbClr val="00B050"/>
                </a:solidFill>
                <a:latin typeface="Calibri"/>
                <a:cs typeface="Calibri"/>
              </a:rPr>
              <a:t>∙</a:t>
            </a:r>
            <a:r>
              <a:rPr lang="ru-RU" sz="6000" dirty="0" smtClean="0">
                <a:solidFill>
                  <a:srgbClr val="00B050"/>
                </a:solidFill>
              </a:rPr>
              <a:t> 6 : 4 = 3</a:t>
            </a:r>
            <a:endParaRPr lang="ru-RU" sz="6000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3786190"/>
            <a:ext cx="49292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solidFill>
                  <a:srgbClr val="FF0000"/>
                </a:solidFill>
              </a:rPr>
              <a:t>12 : 4 </a:t>
            </a:r>
            <a:r>
              <a:rPr lang="ru-RU" sz="6000" dirty="0" smtClean="0">
                <a:solidFill>
                  <a:srgbClr val="FF0000"/>
                </a:solidFill>
                <a:latin typeface="Calibri"/>
                <a:cs typeface="Calibri"/>
              </a:rPr>
              <a:t>∙</a:t>
            </a:r>
            <a:r>
              <a:rPr lang="ru-RU" sz="6000" dirty="0" smtClean="0">
                <a:solidFill>
                  <a:srgbClr val="FF0000"/>
                </a:solidFill>
              </a:rPr>
              <a:t> 3 = 9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43306" y="5000636"/>
            <a:ext cx="50006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solidFill>
                  <a:srgbClr val="7030A0"/>
                </a:solidFill>
              </a:rPr>
              <a:t>18 : 6 </a:t>
            </a:r>
            <a:r>
              <a:rPr lang="ru-RU" sz="6000" dirty="0" smtClean="0">
                <a:solidFill>
                  <a:srgbClr val="7030A0"/>
                </a:solidFill>
                <a:latin typeface="Calibri"/>
                <a:cs typeface="Calibri"/>
              </a:rPr>
              <a:t>∙</a:t>
            </a:r>
            <a:r>
              <a:rPr lang="ru-RU" sz="6000" dirty="0" smtClean="0">
                <a:solidFill>
                  <a:srgbClr val="7030A0"/>
                </a:solidFill>
              </a:rPr>
              <a:t> 2 = 6</a:t>
            </a:r>
            <a:endParaRPr lang="ru-RU" sz="6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Закладываем  фундамент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158" y="1571612"/>
            <a:ext cx="7786742" cy="204311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dirty="0" smtClean="0"/>
              <a:t>Ширина-3м.</a:t>
            </a:r>
          </a:p>
          <a:p>
            <a:pPr>
              <a:buNone/>
            </a:pPr>
            <a:r>
              <a:rPr lang="ru-RU" sz="4000" dirty="0" smtClean="0"/>
              <a:t>Длина-? м; в 2 раза длиннее</a:t>
            </a:r>
          </a:p>
          <a:p>
            <a:pPr>
              <a:buNone/>
            </a:pPr>
            <a:r>
              <a:rPr lang="ru-RU" sz="4000" dirty="0" smtClean="0"/>
              <a:t>Р-? м.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2000232" y="5072074"/>
            <a:ext cx="5643602" cy="78581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7572396" y="2643182"/>
            <a:ext cx="100013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8143900" y="2214554"/>
            <a:ext cx="85725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>
            <a:off x="4643438" y="1785926"/>
            <a:ext cx="39290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360</TotalTime>
  <Words>377</Words>
  <Application>Microsoft Office PowerPoint</Application>
  <PresentationFormat>Экран (4:3)</PresentationFormat>
  <Paragraphs>105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Трек</vt:lpstr>
      <vt:lpstr>Слайд 1</vt:lpstr>
      <vt:lpstr>                                                                                                        </vt:lpstr>
      <vt:lpstr>Инструктаж по технике безопасности</vt:lpstr>
      <vt:lpstr>Каллиграфическая   минутка</vt:lpstr>
      <vt:lpstr>Подготовим  площадку  для  строительства</vt:lpstr>
      <vt:lpstr>Игра «ДОМИНО»</vt:lpstr>
      <vt:lpstr>Какое число можно вставить? </vt:lpstr>
      <vt:lpstr>Расставь знаки (х) и (:) </vt:lpstr>
      <vt:lpstr>Закладываем  фундамент</vt:lpstr>
      <vt:lpstr>Основание готово, поднимаем стены дома.</vt:lpstr>
      <vt:lpstr>ФИЗМИНУТКА</vt:lpstr>
      <vt:lpstr>Перекрытие крыши</vt:lpstr>
      <vt:lpstr>Слайд 13</vt:lpstr>
      <vt:lpstr>Вставим оконные рамы.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                                                                    </dc:title>
  <dc:creator>User</dc:creator>
  <cp:lastModifiedBy>User</cp:lastModifiedBy>
  <cp:revision>39</cp:revision>
  <dcterms:created xsi:type="dcterms:W3CDTF">2012-11-21T12:04:48Z</dcterms:created>
  <dcterms:modified xsi:type="dcterms:W3CDTF">2013-10-07T14:30:33Z</dcterms:modified>
</cp:coreProperties>
</file>