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753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55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33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3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80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2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90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17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642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95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654C8-D1E5-4230-82FE-49C3941499EE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CB13F-16D7-4FA7-A982-C8D50133E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4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5696" y="1797046"/>
            <a:ext cx="5760640" cy="16561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ru-RU" b="1" spc="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pc="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УГАДАЙ КТО?</a:t>
            </a:r>
            <a:endParaRPr lang="ru-RU" b="1" spc="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16632"/>
            <a:ext cx="6587543" cy="1224136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4200" dirty="0" smtClean="0">
                <a:solidFill>
                  <a:srgbClr val="002060"/>
                </a:solidFill>
              </a:rPr>
              <a:t>Игра для разминки</a:t>
            </a:r>
            <a:endParaRPr lang="ru-RU" sz="4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725144"/>
            <a:ext cx="5076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Выполнила: Хафизова Роза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Зуфаровна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родного (татарского) языка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«Гимназия №122 имени Ж.А. Зайцевой» 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Московского района г. Казани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00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717032"/>
            <a:ext cx="7772400" cy="2475706"/>
          </a:xfrm>
        </p:spPr>
        <p:txBody>
          <a:bodyPr>
            <a:norm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128792" cy="1752600"/>
          </a:xfrm>
        </p:spPr>
        <p:txBody>
          <a:bodyPr/>
          <a:lstStyle/>
          <a:p>
            <a:r>
              <a:rPr lang="ru-RU" u="sng" dirty="0" smtClean="0">
                <a:solidFill>
                  <a:srgbClr val="002060"/>
                </a:solidFill>
              </a:rPr>
              <a:t>Задание: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sz="3600" b="1" dirty="0" smtClean="0">
                <a:solidFill>
                  <a:srgbClr val="0070C0"/>
                </a:solidFill>
              </a:rPr>
              <a:t>Определите </a:t>
            </a:r>
            <a:r>
              <a:rPr lang="ru-RU" sz="3600" b="1" dirty="0">
                <a:solidFill>
                  <a:srgbClr val="0070C0"/>
                </a:solidFill>
              </a:rPr>
              <a:t>по данным рядам глаголов  профессию или род </a:t>
            </a:r>
            <a:r>
              <a:rPr lang="ru-RU" sz="3600" b="1" dirty="0" smtClean="0">
                <a:solidFill>
                  <a:srgbClr val="0070C0"/>
                </a:solidFill>
              </a:rPr>
              <a:t>занятий</a:t>
            </a:r>
            <a:endParaRPr lang="ru-RU" sz="36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01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3528392" cy="35283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Готовит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Варит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Жарит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Солит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Пробует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116632"/>
            <a:ext cx="3952528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КТО?</a:t>
            </a:r>
            <a:endParaRPr lang="ru-RU" sz="4000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05" b="45064"/>
          <a:stretch/>
        </p:blipFill>
        <p:spPr>
          <a:xfrm>
            <a:off x="4833697" y="1052736"/>
            <a:ext cx="333227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0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67017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Осматривает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Выслушивает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Расспрашивает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Выписывает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Лечит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316969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КТО?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55" r="64857"/>
          <a:stretch/>
        </p:blipFill>
        <p:spPr>
          <a:xfrm>
            <a:off x="5307035" y="1340768"/>
            <a:ext cx="3037926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9557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367017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Взвешивает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Информирует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err="1" smtClean="0">
                <a:solidFill>
                  <a:srgbClr val="0070C0"/>
                </a:solidFill>
              </a:rPr>
              <a:t>Упоковывает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Продает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Озвучивает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316969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КТО?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38" b="47928"/>
          <a:stretch/>
        </p:blipFill>
        <p:spPr>
          <a:xfrm>
            <a:off x="5004048" y="1340768"/>
            <a:ext cx="3080905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56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367017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Приносит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Ухаживает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Предлагает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Обслуживает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316969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КТО?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64857"/>
          <a:stretch/>
        </p:blipFill>
        <p:spPr>
          <a:xfrm>
            <a:off x="5041963" y="1340768"/>
            <a:ext cx="3338573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367017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Ищет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Находит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Погружается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Плавает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62800" y="285595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КТО?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0" r="31714" b="50000"/>
          <a:stretch/>
        </p:blipFill>
        <p:spPr>
          <a:xfrm>
            <a:off x="4932040" y="1484784"/>
            <a:ext cx="3235016" cy="34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6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367017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Принимает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Спасает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Помогает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Тушит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0232" y="4419465"/>
            <a:ext cx="6400800" cy="1752600"/>
          </a:xfrm>
        </p:spPr>
        <p:txBody>
          <a:bodyPr/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62800" y="285595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КТО?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2776"/>
            <a:ext cx="3024336" cy="3024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20072" y="346035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пожарник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30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8064896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Сравните ответы: повар, врач, продавец, официант,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водолаз,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пожарник.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08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47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УГАДАЙ КТО?</vt:lpstr>
      <vt:lpstr>Презентация PowerPoint</vt:lpstr>
      <vt:lpstr>Готовит Варит Жарит Солит Пробует </vt:lpstr>
      <vt:lpstr>Осматривает Выслушивает Расспрашивает Выписывает Лечит</vt:lpstr>
      <vt:lpstr>Взвешивает Информирует Упоковывает Продает Озвучивает </vt:lpstr>
      <vt:lpstr> Приносит Ухаживает Предлагает Обслуживает</vt:lpstr>
      <vt:lpstr> Ищет Находит Погружается Плавает</vt:lpstr>
      <vt:lpstr>Принимает Спасает Помогает Тушит </vt:lpstr>
      <vt:lpstr>Сравните ответы: повар, врач, продавец, официант, водолаз, пожарник.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2018-01-05T15:30:39Z</dcterms:created>
  <dcterms:modified xsi:type="dcterms:W3CDTF">2018-01-05T17:14:40Z</dcterms:modified>
</cp:coreProperties>
</file>