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3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4C8-D1E5-4230-82FE-49C3941499EE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CB13F-16D7-4FA7-A982-C8D50133E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753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4C8-D1E5-4230-82FE-49C3941499EE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CB13F-16D7-4FA7-A982-C8D50133E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26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4C8-D1E5-4230-82FE-49C3941499EE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CB13F-16D7-4FA7-A982-C8D50133E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655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4C8-D1E5-4230-82FE-49C3941499EE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CB13F-16D7-4FA7-A982-C8D50133E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332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4C8-D1E5-4230-82FE-49C3941499EE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CB13F-16D7-4FA7-A982-C8D50133E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631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4C8-D1E5-4230-82FE-49C3941499EE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CB13F-16D7-4FA7-A982-C8D50133E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980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4C8-D1E5-4230-82FE-49C3941499EE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CB13F-16D7-4FA7-A982-C8D50133E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929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4C8-D1E5-4230-82FE-49C3941499EE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CB13F-16D7-4FA7-A982-C8D50133E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390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4C8-D1E5-4230-82FE-49C3941499EE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CB13F-16D7-4FA7-A982-C8D50133E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317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4C8-D1E5-4230-82FE-49C3941499EE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CB13F-16D7-4FA7-A982-C8D50133E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642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654C8-D1E5-4230-82FE-49C3941499EE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CB13F-16D7-4FA7-A982-C8D50133E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956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654C8-D1E5-4230-82FE-49C3941499EE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CB13F-16D7-4FA7-A982-C8D50133E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148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835696" y="1797046"/>
            <a:ext cx="5760640" cy="165618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628800"/>
            <a:ext cx="7772400" cy="1470025"/>
          </a:xfrm>
        </p:spPr>
        <p:txBody>
          <a:bodyPr/>
          <a:lstStyle/>
          <a:p>
            <a:r>
              <a:rPr lang="ru-RU" b="1" spc="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spc="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spc="3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УГАДАЙ КТО?</a:t>
            </a:r>
            <a:endParaRPr lang="ru-RU" b="1" spc="3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16632"/>
            <a:ext cx="6587543" cy="1224136"/>
          </a:xfrm>
        </p:spPr>
        <p:txBody>
          <a:bodyPr>
            <a:normAutofit fontScale="70000" lnSpcReduction="20000"/>
          </a:bodyPr>
          <a:lstStyle/>
          <a:p>
            <a:endParaRPr lang="ru-RU" dirty="0" smtClean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sz="4200" dirty="0" smtClean="0">
                <a:solidFill>
                  <a:srgbClr val="002060"/>
                </a:solidFill>
              </a:rPr>
              <a:t>Игра для разминки</a:t>
            </a:r>
            <a:endParaRPr lang="ru-RU" sz="42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35896" y="4725144"/>
            <a:ext cx="50760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Выполнила: Хафизова Роза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Зуфаровна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Учитель родного (татарского) языка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«Гимназия №122 имени Ж.А. Зайцевой»  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Московского района г. Казани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300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717032"/>
            <a:ext cx="7772400" cy="2475706"/>
          </a:xfrm>
        </p:spPr>
        <p:txBody>
          <a:bodyPr>
            <a:normAutofit/>
          </a:bodyPr>
          <a:lstStyle/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1844824"/>
            <a:ext cx="7128792" cy="1752600"/>
          </a:xfrm>
        </p:spPr>
        <p:txBody>
          <a:bodyPr/>
          <a:lstStyle/>
          <a:p>
            <a:r>
              <a:rPr lang="ru-RU" u="sng" dirty="0" smtClean="0">
                <a:solidFill>
                  <a:srgbClr val="002060"/>
                </a:solidFill>
              </a:rPr>
              <a:t>Задание:</a:t>
            </a:r>
            <a:r>
              <a:rPr lang="ru-RU" dirty="0" smtClean="0">
                <a:solidFill>
                  <a:srgbClr val="002060"/>
                </a:solidFill>
              </a:rPr>
              <a:t>  </a:t>
            </a:r>
            <a:r>
              <a:rPr lang="ru-RU" sz="3600" b="1" dirty="0" smtClean="0">
                <a:solidFill>
                  <a:srgbClr val="0070C0"/>
                </a:solidFill>
              </a:rPr>
              <a:t>Определите </a:t>
            </a:r>
            <a:r>
              <a:rPr lang="ru-RU" sz="3600" b="1" dirty="0">
                <a:solidFill>
                  <a:srgbClr val="0070C0"/>
                </a:solidFill>
              </a:rPr>
              <a:t>по данным рядам глаголов  профессию или род </a:t>
            </a:r>
            <a:r>
              <a:rPr lang="ru-RU" sz="3600" b="1" dirty="0" smtClean="0">
                <a:solidFill>
                  <a:srgbClr val="0070C0"/>
                </a:solidFill>
              </a:rPr>
              <a:t>занятий</a:t>
            </a:r>
            <a:endParaRPr lang="ru-RU" sz="3600" b="1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4011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268760"/>
            <a:ext cx="3528392" cy="352839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Готовит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Варит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Жарит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Солит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Пробует</a:t>
            </a:r>
            <a:br>
              <a:rPr lang="ru-RU" b="1" dirty="0" smtClean="0">
                <a:solidFill>
                  <a:srgbClr val="0070C0"/>
                </a:solidFill>
              </a:rPr>
            </a:b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99992" y="116632"/>
            <a:ext cx="3952528" cy="17526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КТО?</a:t>
            </a:r>
            <a:endParaRPr lang="ru-RU" sz="4000" b="1" dirty="0">
              <a:solidFill>
                <a:srgbClr val="FFFF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605" b="45064"/>
          <a:stretch/>
        </p:blipFill>
        <p:spPr>
          <a:xfrm>
            <a:off x="4833697" y="1052736"/>
            <a:ext cx="3332277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505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3670176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Осматривает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Выслушивает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Расспрашивает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Выписывает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Лечит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300192" y="316969"/>
            <a:ext cx="2088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</a:rPr>
              <a:t>КТО?</a:t>
            </a:r>
            <a:endParaRPr lang="ru-RU" sz="3600" b="1" dirty="0">
              <a:solidFill>
                <a:srgbClr val="FFFF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155" r="64857"/>
          <a:stretch/>
        </p:blipFill>
        <p:spPr>
          <a:xfrm>
            <a:off x="5307035" y="1340768"/>
            <a:ext cx="3037926" cy="324036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995577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3670176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Взвешивает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Информирует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err="1" smtClean="0">
                <a:solidFill>
                  <a:srgbClr val="0070C0"/>
                </a:solidFill>
              </a:rPr>
              <a:t>Упоковывает</a:t>
            </a:r>
            <a:r>
              <a:rPr lang="ru-RU" b="1" dirty="0" smtClean="0">
                <a:solidFill>
                  <a:srgbClr val="0070C0"/>
                </a:solidFill>
              </a:rPr>
              <a:t/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Продает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Озвучивает</a:t>
            </a:r>
            <a:br>
              <a:rPr lang="ru-RU" b="1" dirty="0" smtClean="0">
                <a:solidFill>
                  <a:srgbClr val="0070C0"/>
                </a:solidFill>
              </a:rPr>
            </a:b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300192" y="316969"/>
            <a:ext cx="2088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</a:rPr>
              <a:t>КТО?</a:t>
            </a:r>
            <a:endParaRPr lang="ru-RU" sz="3600" b="1" dirty="0">
              <a:solidFill>
                <a:srgbClr val="FFFF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38" b="47928"/>
          <a:stretch/>
        </p:blipFill>
        <p:spPr>
          <a:xfrm>
            <a:off x="5004048" y="1340768"/>
            <a:ext cx="3080905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256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988840"/>
            <a:ext cx="3670176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/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Приносит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Ухаживает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Предлагает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Обслуживает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400800" cy="1752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300192" y="316969"/>
            <a:ext cx="2088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</a:rPr>
              <a:t>КТО?</a:t>
            </a:r>
            <a:endParaRPr lang="ru-RU" sz="3600" b="1" dirty="0">
              <a:solidFill>
                <a:srgbClr val="FFFF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64857"/>
          <a:stretch/>
        </p:blipFill>
        <p:spPr>
          <a:xfrm>
            <a:off x="5041963" y="1340768"/>
            <a:ext cx="3338573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58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988840"/>
            <a:ext cx="3670176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/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Ищет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Находит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Погружается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Плавает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400800" cy="1752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862800" y="285595"/>
            <a:ext cx="2088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</a:rPr>
              <a:t>КТО?</a:t>
            </a:r>
            <a:endParaRPr lang="ru-RU" sz="3600" b="1" dirty="0">
              <a:solidFill>
                <a:srgbClr val="FFFF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20" r="31714" b="50000"/>
          <a:stretch/>
        </p:blipFill>
        <p:spPr>
          <a:xfrm>
            <a:off x="4932040" y="1484784"/>
            <a:ext cx="3235016" cy="346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368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276872"/>
            <a:ext cx="3670176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Принимает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Спасает</a:t>
            </a:r>
            <a:r>
              <a:rPr lang="ru-RU" b="1" dirty="0" smtClean="0">
                <a:solidFill>
                  <a:srgbClr val="0070C0"/>
                </a:solidFill>
              </a:rPr>
              <a:t/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Помогает</a:t>
            </a:r>
            <a:r>
              <a:rPr lang="ru-RU" b="1" dirty="0" smtClean="0">
                <a:solidFill>
                  <a:srgbClr val="0070C0"/>
                </a:solidFill>
              </a:rPr>
              <a:t/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Тушит</a:t>
            </a:r>
            <a:br>
              <a:rPr lang="ru-RU" b="1" dirty="0" smtClean="0">
                <a:solidFill>
                  <a:srgbClr val="0070C0"/>
                </a:solidFill>
              </a:rPr>
            </a:b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0232" y="4419465"/>
            <a:ext cx="6400800" cy="1752600"/>
          </a:xfrm>
        </p:spPr>
        <p:txBody>
          <a:bodyPr/>
          <a:lstStyle/>
          <a:p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62800" y="285595"/>
            <a:ext cx="2088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</a:rPr>
              <a:t>КТО?</a:t>
            </a:r>
            <a:endParaRPr lang="ru-RU" sz="3600" b="1" dirty="0">
              <a:solidFill>
                <a:srgbClr val="FFFF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412776"/>
            <a:ext cx="3024336" cy="302433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20072" y="346035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пожарник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1305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130425"/>
            <a:ext cx="8064896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Сравните ответы: повар, врач, продавец, официант,</a:t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>
                <a:solidFill>
                  <a:srgbClr val="0070C0"/>
                </a:solidFill>
              </a:rPr>
              <a:t>водолаз,</a:t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>
                <a:solidFill>
                  <a:srgbClr val="0070C0"/>
                </a:solidFill>
              </a:rPr>
              <a:t>пожарник.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3083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47</Words>
  <Application>Microsoft Office PowerPoint</Application>
  <PresentationFormat>Экран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 УГАДАЙ КТО?</vt:lpstr>
      <vt:lpstr>Презентация PowerPoint</vt:lpstr>
      <vt:lpstr>Готовит Варит Жарит Солит Пробует </vt:lpstr>
      <vt:lpstr>Осматривает Выслушивает Расспрашивает Выписывает Лечит</vt:lpstr>
      <vt:lpstr>Взвешивает Информирует Упоковывает Продает Озвучивает </vt:lpstr>
      <vt:lpstr> Приносит Ухаживает Предлагает Обслуживает</vt:lpstr>
      <vt:lpstr> Ищет Находит Погружается Плавает</vt:lpstr>
      <vt:lpstr>Принимает Спасает Помогает Тушит </vt:lpstr>
      <vt:lpstr>Сравните ответы: повар, врач, продавец, официант, водолаз, пожарник.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11</cp:revision>
  <dcterms:created xsi:type="dcterms:W3CDTF">2018-01-05T15:30:39Z</dcterms:created>
  <dcterms:modified xsi:type="dcterms:W3CDTF">2018-01-05T17:14:40Z</dcterms:modified>
</cp:coreProperties>
</file>