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0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3" d="100"/>
          <a:sy n="33" d="100"/>
        </p:scale>
        <p:origin x="-2304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6175D6-EC65-4593-B669-79AAC99F69F5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7112D2-93E7-4BA2-A09E-BC9DD69435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0;&#1089;&#1077;&#1088;\Desktop\&#1086;&#1083;&#1103;\&#1076;&#1077;&#1090;&#1089;&#1082;&#1080;&#1077;%20&#1087;&#1077;&#1089;&#1085;&#1080;\&#1075;&#1086;&#1083;&#1086;&#1089;%20&#1080;&#1074;&#1086;&#1083;&#1075;&#1080;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89;&#1077;&#1088;\Desktop\&#1086;&#1083;&#1103;\&#1076;&#1077;&#1090;&#1089;&#1082;&#1080;&#1077;%20&#1087;&#1077;&#1089;&#1085;&#1080;\kakoy_chudesniy_den.mp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04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603434" cy="6858000"/>
          </a:xfrm>
          <a:prstGeom prst="rect">
            <a:avLst/>
          </a:prstGeom>
        </p:spPr>
      </p:pic>
      <p:pic>
        <p:nvPicPr>
          <p:cNvPr id="7" name="Рисунок 6" descr="bukva-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500042"/>
            <a:ext cx="4104456" cy="5233214"/>
          </a:xfrm>
          <a:prstGeom prst="rect">
            <a:avLst/>
          </a:prstGeom>
        </p:spPr>
      </p:pic>
      <p:pic>
        <p:nvPicPr>
          <p:cNvPr id="8" name="голос иволг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28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WordArt 2"/>
          <p:cNvSpPr>
            <a:spLocks noGrp="1" noChangeArrowheads="1" noChangeShapeType="1" noTextEdit="1"/>
          </p:cNvSpPr>
          <p:nvPr>
            <p:ph idx="1"/>
          </p:nvPr>
        </p:nvSpPr>
        <p:spPr bwMode="auto"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И</a:t>
            </a:r>
          </a:p>
        </p:txBody>
      </p:sp>
      <p:pic>
        <p:nvPicPr>
          <p:cNvPr id="5" name="Picture 7" descr="Indian fig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0"/>
            <a:ext cx="1674813" cy="3771900"/>
          </a:xfrm>
          <a:prstGeom prst="rect">
            <a:avLst/>
          </a:prstGeom>
          <a:noFill/>
        </p:spPr>
      </p:pic>
      <p:pic>
        <p:nvPicPr>
          <p:cNvPr id="7" name="Picture 3" descr="wild turkey he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4038600"/>
            <a:ext cx="1560513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 noGrp="1"/>
          </p:cNvGrpSpPr>
          <p:nvPr>
            <p:ph idx="1"/>
          </p:nvPr>
        </p:nvGrpSpPr>
        <p:grpSpPr bwMode="auto">
          <a:xfrm>
            <a:off x="457200" y="1600200"/>
            <a:ext cx="8229600" cy="4525963"/>
            <a:chOff x="0" y="136"/>
            <a:chExt cx="5760" cy="4065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36"/>
              <a:ext cx="5760" cy="4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WordArt 4"/>
            <p:cNvSpPr>
              <a:spLocks noChangeArrowheads="1" noChangeShapeType="1" noTextEdit="1"/>
            </p:cNvSpPr>
            <p:nvPr/>
          </p:nvSpPr>
          <p:spPr bwMode="auto">
            <a:xfrm>
              <a:off x="1111" y="1842"/>
              <a:ext cx="1134" cy="42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80000"/>
                      </a:srgbClr>
                    </a:outerShdw>
                  </a:effectLst>
                  <a:latin typeface="Arial"/>
                  <a:cs typeface="Arial"/>
                </a:rPr>
                <a:t>колобок</a:t>
              </a:r>
            </a:p>
          </p:txBody>
        </p:sp>
      </p:grpSp>
      <p:sp>
        <p:nvSpPr>
          <p:cNvPr id="7" name="Text Box 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202893"/>
            <a:ext cx="8229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3366FF"/>
                </a:solidFill>
                <a:latin typeface="Arial" charset="0"/>
              </a:rPr>
              <a:t>Он от дедушки ушёл,</a:t>
            </a:r>
          </a:p>
          <a:p>
            <a:r>
              <a:rPr lang="ru-RU" sz="2400" b="1" dirty="0">
                <a:solidFill>
                  <a:srgbClr val="3366FF"/>
                </a:solidFill>
                <a:latin typeface="Arial" charset="0"/>
              </a:rPr>
              <a:t>Он от бабушки ушёл.</a:t>
            </a:r>
          </a:p>
          <a:p>
            <a:r>
              <a:rPr lang="ru-RU" sz="2400" b="1" dirty="0">
                <a:solidFill>
                  <a:srgbClr val="3366FF"/>
                </a:solidFill>
                <a:latin typeface="Arial" charset="0"/>
              </a:rPr>
              <a:t>Круглый сам, румяный бок,</a:t>
            </a:r>
          </a:p>
          <a:p>
            <a:r>
              <a:rPr lang="ru-RU" sz="2400" b="1" dirty="0">
                <a:solidFill>
                  <a:srgbClr val="3366FF"/>
                </a:solidFill>
                <a:latin typeface="Arial" charset="0"/>
              </a:rPr>
              <a:t>А зовётся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4601" t="34882" r="32379" b="1059"/>
          <a:stretch>
            <a:fillRect/>
          </a:stretch>
        </p:blipFill>
        <p:spPr bwMode="auto">
          <a:xfrm>
            <a:off x="0" y="2996952"/>
            <a:ext cx="4085575" cy="3557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764704"/>
            <a:ext cx="3783012" cy="537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0"/>
            <a:ext cx="2952328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 noGrp="1"/>
          </p:cNvGrpSpPr>
          <p:nvPr>
            <p:ph idx="1"/>
          </p:nvPr>
        </p:nvGrpSpPr>
        <p:grpSpPr bwMode="auto">
          <a:xfrm>
            <a:off x="457200" y="1600200"/>
            <a:ext cx="8229600" cy="4525963"/>
            <a:chOff x="416" y="5"/>
            <a:chExt cx="5103" cy="4309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6" y="5"/>
              <a:ext cx="5103" cy="4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WordArt 4"/>
            <p:cNvSpPr>
              <a:spLocks noChangeArrowheads="1" noChangeShapeType="1" noTextEdit="1"/>
            </p:cNvSpPr>
            <p:nvPr/>
          </p:nvSpPr>
          <p:spPr bwMode="auto">
            <a:xfrm>
              <a:off x="3334" y="3657"/>
              <a:ext cx="2124" cy="52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80000"/>
                      </a:srgbClr>
                    </a:outerShdw>
                  </a:effectLst>
                  <a:latin typeface="Arial"/>
                  <a:cs typeface="Arial"/>
                </a:rPr>
                <a:t>курочка ряба</a:t>
              </a:r>
            </a:p>
          </p:txBody>
        </p:sp>
      </p:grpSp>
      <p:sp>
        <p:nvSpPr>
          <p:cNvPr id="8" name="Rectangle 5"/>
          <p:cNvSpPr>
            <a:spLocks noGrp="1" noChangeArrowheads="1"/>
          </p:cNvSpPr>
          <p:nvPr>
            <p:ph type="title"/>
          </p:nvPr>
        </p:nvSpPr>
        <p:spPr>
          <a:solidFill>
            <a:schemeClr val="folHlink">
              <a:alpha val="50000"/>
            </a:schemeClr>
          </a:solidFill>
          <a:ln w="25400">
            <a:solidFill>
              <a:srgbClr val="00FF00"/>
            </a:solidFill>
          </a:ln>
        </p:spPr>
        <p:txBody>
          <a:bodyPr>
            <a:normAutofit fontScale="90000"/>
          </a:bodyPr>
          <a:lstStyle/>
          <a:p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>Где и когда приключилось такое?!</a:t>
            </a:r>
            <a:br>
              <a:rPr lang="ru-RU" sz="2400" b="1" dirty="0"/>
            </a:br>
            <a:r>
              <a:rPr lang="ru-RU" sz="2400" b="1" dirty="0"/>
              <a:t>Мышка разбила яйцо золотое.</a:t>
            </a:r>
            <a:br>
              <a:rPr lang="ru-RU" sz="2400" b="1" dirty="0"/>
            </a:br>
            <a:r>
              <a:rPr lang="ru-RU" sz="2400" b="1" dirty="0"/>
              <a:t>Дед горевал. И печалилась баба…</a:t>
            </a:r>
            <a:br>
              <a:rPr lang="ru-RU" sz="2400" b="1" dirty="0"/>
            </a:br>
            <a:r>
              <a:rPr lang="ru-RU" sz="2400" b="1" dirty="0"/>
              <a:t>Только кудахтала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-1880" t="-95" r="50018" b="7352"/>
          <a:stretch>
            <a:fillRect/>
          </a:stretch>
        </p:blipFill>
        <p:spPr bwMode="auto">
          <a:xfrm>
            <a:off x="0" y="2924944"/>
            <a:ext cx="2978733" cy="3542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WordArt 6"/>
          <p:cNvSpPr>
            <a:spLocks noGrp="1" noChangeArrowheads="1" noChangeShapeType="1" noTextEdit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и  к  о  а  и  м  </a:t>
            </a:r>
            <a:r>
              <a:rPr lang="ru-RU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н</a:t>
            </a:r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 </a:t>
            </a: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и  а  и  г  и  а  м  и  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07261"/>
            <a:ext cx="6779096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Иголки есть у ёлки, </a:t>
            </a:r>
            <a:br>
              <a:rPr lang="ru-RU" sz="2400" b="1" dirty="0" smtClean="0"/>
            </a:br>
            <a:r>
              <a:rPr lang="ru-RU" sz="2400" b="1" dirty="0" smtClean="0"/>
              <a:t>И у ежа иголки, </a:t>
            </a:r>
            <a:br>
              <a:rPr lang="ru-RU" sz="2400" b="1" dirty="0" smtClean="0"/>
            </a:br>
            <a:r>
              <a:rPr lang="ru-RU" sz="2400" b="1" dirty="0" smtClean="0"/>
              <a:t>И у дикобраза - торчат все иглы разом. </a:t>
            </a:r>
            <a:br>
              <a:rPr lang="ru-RU" sz="2400" b="1" dirty="0" smtClean="0"/>
            </a:br>
            <a:r>
              <a:rPr lang="ru-RU" sz="2400" b="1" dirty="0" smtClean="0"/>
              <a:t>А людям без иголок, </a:t>
            </a:r>
            <a:br>
              <a:rPr lang="ru-RU" sz="2400" b="1" dirty="0" smtClean="0"/>
            </a:br>
            <a:r>
              <a:rPr lang="ru-RU" sz="2400" b="1" dirty="0" smtClean="0"/>
              <a:t>Нельзя нашить футболок! </a:t>
            </a:r>
            <a:endParaRPr lang="ru-RU" sz="2400" b="1" dirty="0"/>
          </a:p>
        </p:txBody>
      </p:sp>
      <p:pic>
        <p:nvPicPr>
          <p:cNvPr id="5" name="Содержимое 4" descr="b4104d17afe24caaf5f56711f964d8f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020272" y="836712"/>
            <a:ext cx="1656184" cy="2240648"/>
          </a:xfrm>
          <a:prstGeom prst="rect">
            <a:avLst/>
          </a:prstGeom>
        </p:spPr>
      </p:pic>
      <p:pic>
        <p:nvPicPr>
          <p:cNvPr id="6" name="Рисунок 5" descr="5758fd255b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500438"/>
            <a:ext cx="2134894" cy="2928958"/>
          </a:xfrm>
          <a:prstGeom prst="rect">
            <a:avLst/>
          </a:prstGeom>
        </p:spPr>
      </p:pic>
      <p:pic>
        <p:nvPicPr>
          <p:cNvPr id="7" name="Рисунок 6" descr="2366695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5984" y="4143380"/>
            <a:ext cx="2314058" cy="2325686"/>
          </a:xfrm>
          <a:prstGeom prst="rect">
            <a:avLst/>
          </a:prstGeom>
        </p:spPr>
      </p:pic>
      <p:pic>
        <p:nvPicPr>
          <p:cNvPr id="8" name="Рисунок 7" descr="877a0b5745f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3387321"/>
            <a:ext cx="1957679" cy="3470679"/>
          </a:xfrm>
          <a:prstGeom prst="rect">
            <a:avLst/>
          </a:prstGeom>
        </p:spPr>
      </p:pic>
      <p:pic>
        <p:nvPicPr>
          <p:cNvPr id="9" name="Рисунок 8" descr="e027d61329d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43768" y="2928934"/>
            <a:ext cx="1428760" cy="36142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 err="1"/>
              <a:t>и</a:t>
            </a:r>
            <a:r>
              <a:rPr lang="ru-RU" sz="9600" dirty="0" err="1" smtClean="0"/>
              <a:t>р</a:t>
            </a:r>
            <a:r>
              <a:rPr lang="ru-RU" sz="9600" dirty="0" smtClean="0"/>
              <a:t> им ил ин</a:t>
            </a:r>
            <a:endParaRPr lang="ru-RU" sz="9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9600" dirty="0" err="1">
                <a:solidFill>
                  <a:srgbClr val="00B050"/>
                </a:solidFill>
              </a:rPr>
              <a:t>р</a:t>
            </a:r>
            <a:r>
              <a:rPr lang="ru-RU" sz="9600" dirty="0" err="1" smtClean="0">
                <a:solidFill>
                  <a:srgbClr val="FF0000"/>
                </a:solidFill>
              </a:rPr>
              <a:t>и</a:t>
            </a:r>
            <a:r>
              <a:rPr lang="ru-RU" sz="9600" dirty="0" smtClean="0"/>
              <a:t> </a:t>
            </a:r>
            <a:r>
              <a:rPr lang="ru-RU" sz="9600" dirty="0" smtClean="0">
                <a:solidFill>
                  <a:srgbClr val="00B050"/>
                </a:solidFill>
              </a:rPr>
              <a:t>м</a:t>
            </a:r>
            <a:r>
              <a:rPr lang="ru-RU" sz="9600" dirty="0" smtClean="0">
                <a:solidFill>
                  <a:srgbClr val="FF0000"/>
                </a:solidFill>
              </a:rPr>
              <a:t>и</a:t>
            </a:r>
            <a:r>
              <a:rPr lang="ru-RU" sz="9600" dirty="0" smtClean="0"/>
              <a:t> </a:t>
            </a:r>
            <a:r>
              <a:rPr lang="ru-RU" sz="9600" dirty="0" smtClean="0">
                <a:solidFill>
                  <a:srgbClr val="00B050"/>
                </a:solidFill>
              </a:rPr>
              <a:t>л</a:t>
            </a:r>
            <a:r>
              <a:rPr lang="ru-RU" sz="9600" dirty="0" smtClean="0">
                <a:solidFill>
                  <a:srgbClr val="FF0000"/>
                </a:solidFill>
              </a:rPr>
              <a:t>и</a:t>
            </a:r>
            <a:r>
              <a:rPr lang="ru-RU" sz="9600" dirty="0" smtClean="0"/>
              <a:t> </a:t>
            </a:r>
            <a:r>
              <a:rPr lang="ru-RU" sz="9600" dirty="0" smtClean="0">
                <a:solidFill>
                  <a:srgbClr val="00B050"/>
                </a:solidFill>
              </a:rPr>
              <a:t>н</a:t>
            </a:r>
            <a:r>
              <a:rPr lang="ru-RU" sz="9600" dirty="0" smtClean="0">
                <a:solidFill>
                  <a:srgbClr val="FF0000"/>
                </a:solidFill>
              </a:rPr>
              <a:t>и</a:t>
            </a:r>
          </a:p>
          <a:p>
            <a:r>
              <a:rPr lang="ru-RU" sz="9600" dirty="0" err="1">
                <a:solidFill>
                  <a:srgbClr val="0070C0"/>
                </a:solidFill>
              </a:rPr>
              <a:t>р</a:t>
            </a:r>
            <a:r>
              <a:rPr lang="ru-RU" sz="9600" dirty="0" err="1" smtClean="0">
                <a:solidFill>
                  <a:srgbClr val="FF0000"/>
                </a:solidFill>
              </a:rPr>
              <a:t>ы</a:t>
            </a:r>
            <a:r>
              <a:rPr lang="ru-RU" sz="9600" dirty="0" smtClean="0"/>
              <a:t> </a:t>
            </a:r>
            <a:r>
              <a:rPr lang="ru-RU" sz="9600" dirty="0" smtClean="0">
                <a:solidFill>
                  <a:srgbClr val="002060"/>
                </a:solidFill>
              </a:rPr>
              <a:t>м</a:t>
            </a:r>
            <a:r>
              <a:rPr lang="ru-RU" sz="9600" dirty="0" smtClean="0">
                <a:solidFill>
                  <a:srgbClr val="FF0000"/>
                </a:solidFill>
              </a:rPr>
              <a:t>ы</a:t>
            </a:r>
            <a:r>
              <a:rPr lang="ru-RU" sz="9600" dirty="0" smtClean="0"/>
              <a:t> </a:t>
            </a:r>
            <a:r>
              <a:rPr lang="ru-RU" sz="9600" dirty="0" err="1" smtClean="0">
                <a:solidFill>
                  <a:srgbClr val="002060"/>
                </a:solidFill>
              </a:rPr>
              <a:t>л</a:t>
            </a:r>
            <a:r>
              <a:rPr lang="ru-RU" sz="9600" dirty="0" err="1" smtClean="0">
                <a:solidFill>
                  <a:srgbClr val="FF0000"/>
                </a:solidFill>
              </a:rPr>
              <a:t>ы</a:t>
            </a:r>
            <a:r>
              <a:rPr lang="ru-RU" sz="9600" dirty="0" smtClean="0"/>
              <a:t> </a:t>
            </a:r>
            <a:r>
              <a:rPr lang="ru-RU" sz="9600" dirty="0" err="1" smtClean="0">
                <a:solidFill>
                  <a:srgbClr val="002060"/>
                </a:solidFill>
              </a:rPr>
              <a:t>н</a:t>
            </a:r>
            <a:r>
              <a:rPr lang="ru-RU" sz="9600" dirty="0" err="1" smtClean="0">
                <a:solidFill>
                  <a:srgbClr val="FF0000"/>
                </a:solidFill>
              </a:rPr>
              <a:t>ы</a:t>
            </a:r>
            <a:endParaRPr lang="ru-RU" sz="9600" dirty="0">
              <a:solidFill>
                <a:srgbClr val="FF0000"/>
              </a:solidFill>
            </a:endParaRPr>
          </a:p>
        </p:txBody>
      </p:sp>
      <p:pic>
        <p:nvPicPr>
          <p:cNvPr id="6" name="kakoy_chudesniy_de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8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</TotalTime>
  <Words>56</Words>
  <Application>Microsoft Office PowerPoint</Application>
  <PresentationFormat>Экран (4:3)</PresentationFormat>
  <Paragraphs>13</Paragraphs>
  <Slides>8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Он от дедушки ушёл, Он от бабушки ушёл. Круглый сам, румяный бок, А зовётся …</vt:lpstr>
      <vt:lpstr>Слайд 4</vt:lpstr>
      <vt:lpstr>  Где и когда приключилось такое?! Мышка разбила яйцо золотое. Дед горевал. И печалилась баба… Только кудахтала …</vt:lpstr>
      <vt:lpstr>и  к  о  а  и  м  н  и  а  и  г  и  а  м  и  о</vt:lpstr>
      <vt:lpstr>Иголки есть у ёлки,  И у ежа иголки,  И у дикобраза - торчат все иглы разом.  А людям без иголок,  Нельзя нашить футболок! </vt:lpstr>
      <vt:lpstr>ир им ил ин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Асер</dc:creator>
  <cp:lastModifiedBy>1</cp:lastModifiedBy>
  <cp:revision>21</cp:revision>
  <dcterms:created xsi:type="dcterms:W3CDTF">2014-12-19T07:06:16Z</dcterms:created>
  <dcterms:modified xsi:type="dcterms:W3CDTF">2015-02-23T13:23:55Z</dcterms:modified>
</cp:coreProperties>
</file>