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B352E-6D14-456F-9BA5-2BCCF7346037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6B199-9EA2-49F8-8485-BFAC0F1EB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6B199-9EA2-49F8-8485-BFAC0F1EBA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Выполнила учитель английского языка: </a:t>
            </a:r>
            <a:r>
              <a:rPr lang="ru-RU" sz="2000" dirty="0" err="1"/>
              <a:t>Павелковская</a:t>
            </a:r>
            <a:r>
              <a:rPr lang="ru-RU" sz="2000" dirty="0"/>
              <a:t> Н.С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1400" dirty="0"/>
          </a:p>
          <a:p>
            <a:r>
              <a:rPr lang="ru-RU" sz="1400" dirty="0" smtClean="0"/>
              <a:t>МБОУ Петрово-</a:t>
            </a:r>
            <a:r>
              <a:rPr lang="ru-RU" sz="1400" dirty="0" err="1" smtClean="0"/>
              <a:t>Дальневская</a:t>
            </a:r>
            <a:r>
              <a:rPr lang="ru-RU" sz="1400" dirty="0" smtClean="0"/>
              <a:t> СОШ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smtClean="0"/>
              <a:t>                        2019 г.</a:t>
            </a:r>
            <a:endParaRPr lang="ru-RU" sz="1400" dirty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</a:t>
            </a:r>
            <a:r>
              <a:rPr lang="en-US" sz="4000" dirty="0" err="1" smtClean="0"/>
              <a:t>favourite</a:t>
            </a:r>
            <a:r>
              <a:rPr lang="en-US" sz="4000" dirty="0" smtClean="0"/>
              <a:t> food</a:t>
            </a:r>
            <a:endParaRPr lang="ru-RU" sz="4000" dirty="0"/>
          </a:p>
        </p:txBody>
      </p:sp>
      <p:pic>
        <p:nvPicPr>
          <p:cNvPr id="5122" name="Picture 2" descr="C:\Users\Nadya\Desktop\34786b9aa253a7cb3d329949c699b12b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697" y="1628798"/>
            <a:ext cx="508376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068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Thank you for  attention!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205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684175" cy="942975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8" y="1721021"/>
            <a:ext cx="1787695" cy="1532383"/>
          </a:xfrm>
        </p:spPr>
      </p:pic>
      <p:sp>
        <p:nvSpPr>
          <p:cNvPr id="5" name="TextBox 4"/>
          <p:cNvSpPr txBox="1"/>
          <p:nvPr/>
        </p:nvSpPr>
        <p:spPr>
          <a:xfrm>
            <a:off x="1181726" y="311141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burger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03" y="1095693"/>
            <a:ext cx="1944216" cy="182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1255" y="29218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chicken</a:t>
            </a:r>
            <a:endParaRPr lang="ru-RU" dirty="0"/>
          </a:p>
        </p:txBody>
      </p:sp>
      <p:pic>
        <p:nvPicPr>
          <p:cNvPr id="1028" name="Picture 4" descr="C:\Users\Nadya\Desktop\vegeta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930"/>
            <a:ext cx="2224660" cy="14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1638" y="17357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vegetables</a:t>
            </a:r>
            <a:endParaRPr lang="ru-RU" dirty="0"/>
          </a:p>
        </p:txBody>
      </p:sp>
      <p:pic>
        <p:nvPicPr>
          <p:cNvPr id="1029" name="Picture 5" descr="C:\Users\Nadya\Desktop\Piz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4" y="3840523"/>
            <a:ext cx="2102845" cy="20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5852508"/>
            <a:ext cx="91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pizza</a:t>
            </a:r>
            <a:endParaRPr lang="ru-RU" dirty="0"/>
          </a:p>
        </p:txBody>
      </p:sp>
      <p:pic>
        <p:nvPicPr>
          <p:cNvPr id="1030" name="Picture 6" descr="C:\Users\Nadya\Desktop\egg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55" y="3533082"/>
            <a:ext cx="3304122" cy="21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2513" y="5876809"/>
            <a:ext cx="82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eggs</a:t>
            </a:r>
            <a:endParaRPr lang="ru-RU" dirty="0"/>
          </a:p>
        </p:txBody>
      </p:sp>
      <p:pic>
        <p:nvPicPr>
          <p:cNvPr id="1031" name="Picture 7" descr="C:\Users\Nadya\Desktop\sandwich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04" y="2157378"/>
            <a:ext cx="1893408" cy="15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2247" y="36652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sandwich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1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474840" cy="1080120"/>
          </a:xfrm>
        </p:spPr>
        <p:txBody>
          <a:bodyPr/>
          <a:lstStyle/>
          <a:p>
            <a:r>
              <a:rPr lang="en-US" dirty="0" smtClean="0"/>
              <a:t>fruits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0273"/>
            <a:ext cx="2779297" cy="1748407"/>
          </a:xfrm>
        </p:spPr>
      </p:pic>
      <p:sp>
        <p:nvSpPr>
          <p:cNvPr id="5" name="TextBox 4"/>
          <p:cNvSpPr txBox="1"/>
          <p:nvPr/>
        </p:nvSpPr>
        <p:spPr>
          <a:xfrm>
            <a:off x="1547664" y="3530737"/>
            <a:ext cx="87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apples</a:t>
            </a:r>
            <a:endParaRPr lang="ru-RU" dirty="0"/>
          </a:p>
        </p:txBody>
      </p:sp>
      <p:pic>
        <p:nvPicPr>
          <p:cNvPr id="2050" name="Picture 2" descr="C:\Users\Nadya\Desktop\banana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520280" cy="24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70658" y="555952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bananas</a:t>
            </a:r>
            <a:endParaRPr lang="ru-RU" dirty="0"/>
          </a:p>
        </p:txBody>
      </p:sp>
      <p:pic>
        <p:nvPicPr>
          <p:cNvPr id="2051" name="Picture 3" descr="C:\Users\Nadya\Desktop\oran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74354"/>
            <a:ext cx="2810484" cy="21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33945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674640" cy="1371600"/>
          </a:xfrm>
        </p:spPr>
        <p:txBody>
          <a:bodyPr/>
          <a:lstStyle/>
          <a:p>
            <a:r>
              <a:rPr lang="en-US" dirty="0" smtClean="0"/>
              <a:t>drinks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160240" cy="1440160"/>
          </a:xfrm>
        </p:spPr>
      </p:pic>
      <p:sp>
        <p:nvSpPr>
          <p:cNvPr id="5" name="TextBox 4"/>
          <p:cNvSpPr txBox="1"/>
          <p:nvPr/>
        </p:nvSpPr>
        <p:spPr>
          <a:xfrm>
            <a:off x="822589" y="310349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lemonade</a:t>
            </a:r>
            <a:endParaRPr lang="ru-RU" dirty="0"/>
          </a:p>
        </p:txBody>
      </p:sp>
      <p:pic>
        <p:nvPicPr>
          <p:cNvPr id="3074" name="Picture 2" descr="C:\Users\Nadya\Desktop\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419672" cy="16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3624" y="281056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</a:t>
            </a:r>
            <a:endParaRPr lang="ru-RU" dirty="0"/>
          </a:p>
        </p:txBody>
      </p:sp>
      <p:pic>
        <p:nvPicPr>
          <p:cNvPr id="3075" name="Picture 3" descr="C:\Users\Nadya\Desktop\Mi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7" y="3971349"/>
            <a:ext cx="2268609" cy="16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4786" y="576952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milk</a:t>
            </a:r>
            <a:endParaRPr lang="ru-RU" dirty="0"/>
          </a:p>
        </p:txBody>
      </p:sp>
      <p:pic>
        <p:nvPicPr>
          <p:cNvPr id="3076" name="Picture 4" descr="C:\Users\Nadya\Desktop\t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37" y="591132"/>
            <a:ext cx="182817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2220" y="22211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</a:t>
            </a:r>
            <a:endParaRPr lang="ru-RU" dirty="0"/>
          </a:p>
        </p:txBody>
      </p:sp>
      <p:pic>
        <p:nvPicPr>
          <p:cNvPr id="3078" name="Picture 6" descr="C:\Users\Nadya\Desktop\img-3324828-3-Cok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88" y="3155486"/>
            <a:ext cx="2017565" cy="26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ya\Desktop\Vv0MdNuZErg-768x6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2827"/>
            <a:ext cx="2566110" cy="20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9070" y="56288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range juice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91873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Coke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It’s a ___________(</a:t>
            </a:r>
            <a:r>
              <a:rPr lang="en-US" sz="3600" dirty="0" err="1" smtClean="0"/>
              <a:t>breugr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It’s an ____________(</a:t>
            </a:r>
            <a:r>
              <a:rPr lang="en-US" sz="3600" dirty="0" err="1" smtClean="0"/>
              <a:t>plpae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It’s a _____________(</a:t>
            </a:r>
            <a:r>
              <a:rPr lang="en-US" sz="3600" dirty="0" err="1" smtClean="0"/>
              <a:t>asdnwchi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It’s a______________(</a:t>
            </a:r>
            <a:r>
              <a:rPr lang="en-US" sz="3600" dirty="0" err="1" smtClean="0"/>
              <a:t>bannan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It’s an_____________(</a:t>
            </a:r>
            <a:r>
              <a:rPr lang="en-US" sz="3600" dirty="0" err="1" smtClean="0"/>
              <a:t>raoeng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It’s an _____________(</a:t>
            </a:r>
            <a:r>
              <a:rPr lang="en-US" sz="3600" dirty="0" err="1" smtClean="0"/>
              <a:t>geg</a:t>
            </a:r>
            <a:r>
              <a:rPr lang="en-US" sz="3600" dirty="0" smtClean="0"/>
              <a:t>).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01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852864" cy="108012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What’s your favorite </a:t>
            </a:r>
            <a:r>
              <a:rPr lang="en-US" sz="4000" dirty="0" smtClean="0"/>
              <a:t>food?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favorite food is … 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" y="2143523"/>
            <a:ext cx="1565891" cy="1342256"/>
          </a:xfrm>
          <a:prstGeom prst="rect">
            <a:avLst/>
          </a:prstGeom>
        </p:spPr>
      </p:pic>
      <p:pic>
        <p:nvPicPr>
          <p:cNvPr id="4098" name="Picture 2" descr="C:\Users\Nadya\Desktop\Piz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11" y="2872555"/>
            <a:ext cx="1774649" cy="12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dya\Desktop\sandwich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83" y="4197707"/>
            <a:ext cx="2088232" cy="111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dya\Desktop\vegetab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1899414" cy="12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626968" cy="9000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your favorite fruit?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196752"/>
            <a:ext cx="7681664" cy="4929411"/>
          </a:xfrm>
        </p:spPr>
        <p:txBody>
          <a:bodyPr/>
          <a:lstStyle/>
          <a:p>
            <a:r>
              <a:rPr lang="en-US" dirty="0" smtClean="0"/>
              <a:t>My favorite fruit is … .</a:t>
            </a:r>
          </a:p>
          <a:p>
            <a:endParaRPr lang="ru-RU" dirty="0"/>
          </a:p>
        </p:txBody>
      </p:sp>
      <p:pic>
        <p:nvPicPr>
          <p:cNvPr id="3074" name="Picture 2" descr="C:\Users\Nadya\Desktop\app;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6326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dya\Desktop\banana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30488"/>
            <a:ext cx="2315205" cy="17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dya\Desktop\oran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64" y="4221089"/>
            <a:ext cx="2183059" cy="16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smtClean="0"/>
              <a:t>What’s your favorite drink?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8087" y="1844824"/>
            <a:ext cx="443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My favorite drink is … 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147" name="Picture 3" descr="C:\Users\Nadya\Desktop\t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5" y="2852936"/>
            <a:ext cx="1913198" cy="19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dya\Desktop\Mi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0838"/>
            <a:ext cx="2100606" cy="15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dya\Desktop\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09" y="1851007"/>
            <a:ext cx="2331143" cy="15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Nadya\Desktop\lemona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" y="4941168"/>
            <a:ext cx="172819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ya\Desktop\Vv0MdNuZErg-768x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83" y="4715621"/>
            <a:ext cx="2135801" cy="16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dya\Desktop\img-3324828-3-Cok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7080"/>
            <a:ext cx="1469843" cy="13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554960" cy="900018"/>
          </a:xfrm>
        </p:spPr>
        <p:txBody>
          <a:bodyPr/>
          <a:lstStyle/>
          <a:p>
            <a:r>
              <a:rPr lang="en-US" dirty="0" smtClean="0"/>
              <a:t>Do you like … 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340768"/>
            <a:ext cx="7681664" cy="4785395"/>
          </a:xfrm>
        </p:spPr>
        <p:txBody>
          <a:bodyPr/>
          <a:lstStyle/>
          <a:p>
            <a:r>
              <a:rPr lang="en-US" dirty="0" smtClean="0"/>
              <a:t>1)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4)</a:t>
            </a:r>
          </a:p>
        </p:txBody>
      </p:sp>
      <p:pic>
        <p:nvPicPr>
          <p:cNvPr id="4098" name="Picture 2" descr="C:\Users\Nadya\Desktop\vege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1904256" cy="12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2687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-Yes, I do./No, I don’t.</a:t>
            </a:r>
          </a:p>
          <a:p>
            <a:endParaRPr lang="ru-RU" dirty="0"/>
          </a:p>
        </p:txBody>
      </p:sp>
      <p:pic>
        <p:nvPicPr>
          <p:cNvPr id="4099" name="Picture 3" descr="C:\Users\Nadya\Desktop\app;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0" y="2368081"/>
            <a:ext cx="1571989" cy="9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-Yes, I do./No, I don’t.</a:t>
            </a:r>
            <a:endParaRPr lang="ru-RU" dirty="0"/>
          </a:p>
        </p:txBody>
      </p:sp>
      <p:pic>
        <p:nvPicPr>
          <p:cNvPr id="4102" name="Picture 6" descr="C:\Users\Nadya\Desktop\oran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6" y="3356992"/>
            <a:ext cx="1811813" cy="13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403642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-Yes, I do./No, I don’t.</a:t>
            </a:r>
            <a:endParaRPr lang="ru-RU" dirty="0"/>
          </a:p>
        </p:txBody>
      </p:sp>
      <p:pic>
        <p:nvPicPr>
          <p:cNvPr id="4103" name="Picture 7" descr="C:\Users\Nadya\Desktop\egg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40" y="4715852"/>
            <a:ext cx="1840590" cy="11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53025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-Yes, I do./No, I don’t.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212</TotalTime>
  <Words>167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My favourite food</vt:lpstr>
      <vt:lpstr>Food</vt:lpstr>
      <vt:lpstr>fruits</vt:lpstr>
      <vt:lpstr>drinks</vt:lpstr>
      <vt:lpstr>What is it?</vt:lpstr>
      <vt:lpstr>What’s your favorite food?</vt:lpstr>
      <vt:lpstr>What’s your favorite fruit?</vt:lpstr>
      <vt:lpstr>What’s your favorite drink?</vt:lpstr>
      <vt:lpstr>Do you like …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favouritefood</dc:title>
  <dc:creator>Nadya</dc:creator>
  <cp:lastModifiedBy>Nadya</cp:lastModifiedBy>
  <cp:revision>17</cp:revision>
  <dcterms:created xsi:type="dcterms:W3CDTF">2019-10-08T12:13:51Z</dcterms:created>
  <dcterms:modified xsi:type="dcterms:W3CDTF">2019-10-08T20:19:21Z</dcterms:modified>
</cp:coreProperties>
</file>