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0" r:id="rId3"/>
    <p:sldId id="257" r:id="rId4"/>
    <p:sldId id="262" r:id="rId5"/>
    <p:sldId id="263" r:id="rId6"/>
    <p:sldId id="265" r:id="rId7"/>
    <p:sldId id="268" r:id="rId8"/>
    <p:sldId id="264" r:id="rId9"/>
    <p:sldId id="267" r:id="rId10"/>
    <p:sldId id="266" r:id="rId11"/>
    <p:sldId id="269" r:id="rId12"/>
    <p:sldId id="270" r:id="rId13"/>
    <p:sldId id="275" r:id="rId14"/>
    <p:sldId id="271" r:id="rId15"/>
    <p:sldId id="276" r:id="rId16"/>
    <p:sldId id="272" r:id="rId17"/>
    <p:sldId id="277" r:id="rId18"/>
    <p:sldId id="258" r:id="rId19"/>
    <p:sldId id="259" r:id="rId20"/>
    <p:sldId id="278" r:id="rId21"/>
    <p:sldId id="273" r:id="rId22"/>
    <p:sldId id="274" r:id="rId23"/>
    <p:sldId id="261" r:id="rId24"/>
    <p:sldId id="279" r:id="rId25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10" d="100"/>
          <a:sy n="110" d="100"/>
        </p:scale>
        <p:origin x="-558" y="-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5F84F9-9E25-4B4A-AB10-D6A6934D37D4}" type="datetimeFigureOut">
              <a:rPr lang="ru-RU" smtClean="0"/>
              <a:t>23.12.2019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4D22D0-6972-47C5-A7D6-A6B9057C59B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910882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5F84F9-9E25-4B4A-AB10-D6A6934D37D4}" type="datetimeFigureOut">
              <a:rPr lang="ru-RU" smtClean="0"/>
              <a:t>23.12.2019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4D22D0-6972-47C5-A7D6-A6B9057C59B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838929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5F84F9-9E25-4B4A-AB10-D6A6934D37D4}" type="datetimeFigureOut">
              <a:rPr lang="ru-RU" smtClean="0"/>
              <a:t>23.12.2019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4D22D0-6972-47C5-A7D6-A6B9057C59B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046617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5F84F9-9E25-4B4A-AB10-D6A6934D37D4}" type="datetimeFigureOut">
              <a:rPr lang="ru-RU" smtClean="0"/>
              <a:t>23.12.2019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4D22D0-6972-47C5-A7D6-A6B9057C59B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614223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5F84F9-9E25-4B4A-AB10-D6A6934D37D4}" type="datetimeFigureOut">
              <a:rPr lang="ru-RU" smtClean="0"/>
              <a:t>23.12.2019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4D22D0-6972-47C5-A7D6-A6B9057C59B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936458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5F84F9-9E25-4B4A-AB10-D6A6934D37D4}" type="datetimeFigureOut">
              <a:rPr lang="ru-RU" smtClean="0"/>
              <a:t>23.12.2019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4D22D0-6972-47C5-A7D6-A6B9057C59B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740043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5F84F9-9E25-4B4A-AB10-D6A6934D37D4}" type="datetimeFigureOut">
              <a:rPr lang="ru-RU" smtClean="0"/>
              <a:t>23.12.2019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4D22D0-6972-47C5-A7D6-A6B9057C59B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81123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5F84F9-9E25-4B4A-AB10-D6A6934D37D4}" type="datetimeFigureOut">
              <a:rPr lang="ru-RU" smtClean="0"/>
              <a:t>23.12.2019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4D22D0-6972-47C5-A7D6-A6B9057C59B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759919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5F84F9-9E25-4B4A-AB10-D6A6934D37D4}" type="datetimeFigureOut">
              <a:rPr lang="ru-RU" smtClean="0"/>
              <a:t>23.12.2019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4D22D0-6972-47C5-A7D6-A6B9057C59B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999597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5F84F9-9E25-4B4A-AB10-D6A6934D37D4}" type="datetimeFigureOut">
              <a:rPr lang="ru-RU" smtClean="0"/>
              <a:t>23.12.2019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4D22D0-6972-47C5-A7D6-A6B9057C59B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426442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5F84F9-9E25-4B4A-AB10-D6A6934D37D4}" type="datetimeFigureOut">
              <a:rPr lang="ru-RU" smtClean="0"/>
              <a:t>23.12.2019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4D22D0-6972-47C5-A7D6-A6B9057C59B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060434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5F84F9-9E25-4B4A-AB10-D6A6934D37D4}" type="datetimeFigureOut">
              <a:rPr lang="ru-RU" smtClean="0"/>
              <a:t>23.12.2019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4D22D0-6972-47C5-A7D6-A6B9057C59B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718177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3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avatars.mds.yandex.net/get-pdb/901820/dc2270cc-c55b-459f-a601-fa2cf2b6667c/s120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199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230572" y="1937983"/>
            <a:ext cx="9730854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8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Викторина</a:t>
            </a:r>
          </a:p>
          <a:p>
            <a:pPr algn="ctr"/>
            <a:r>
              <a:rPr lang="ru-RU" sz="8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«Юные  математики»</a:t>
            </a:r>
            <a:endParaRPr lang="ru-RU" sz="8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218482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http://900igr.net/up/datas/92562/02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6606778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https://iqsha.ru/upload/lib/portal/learn-to-count-to-1001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49" b="76000"/>
          <a:stretch/>
        </p:blipFill>
        <p:spPr bwMode="auto">
          <a:xfrm>
            <a:off x="686540" y="0"/>
            <a:ext cx="10215793" cy="52953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5645176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s://iqsha.ru/upload/lib/portal/learn-to-count-to-1001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10" t="35224" r="-2710" b="52239"/>
          <a:stretch/>
        </p:blipFill>
        <p:spPr bwMode="auto">
          <a:xfrm>
            <a:off x="155574" y="2019868"/>
            <a:ext cx="12036426" cy="21836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7174410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1966426" cy="6730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8720" y="1608526"/>
            <a:ext cx="8010525" cy="2139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4742991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http://900igr.net/up/datai/214508/0008-020-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12170458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0735487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1966426" cy="6730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897813" y="1794295"/>
            <a:ext cx="9589869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88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Посчитай сколько ?</a:t>
            </a:r>
            <a:endParaRPr lang="ru-RU" sz="8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0822004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s://avatars.mds.yandex.net/get-pdb/1767541/aa8a1abb-097a-41eb-95e5-7ef6c2041e83/ori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2712494" y="-2494130"/>
            <a:ext cx="6857999" cy="1184626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62004777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1966426" cy="6730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347051" y="2130725"/>
            <a:ext cx="4712957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9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8 кошек</a:t>
            </a:r>
            <a:endParaRPr lang="ru-RU" sz="9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6478432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s://ds04.infourok.ru/uploads/ex/0355/00042204-fa6332a1/img1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5760" y="0"/>
            <a:ext cx="9144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7845218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AutoShape 2" descr="https://ds04.infourok.ru/uploads/ex/0355/00042204-fa6332a1/img13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28" name="Picture 4" descr="https://ds05.infourok.ru/uploads/ex/1139/00054158-e334c93e/img1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937"/>
            <a:ext cx="12192000" cy="68500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2470245" y="2197290"/>
            <a:ext cx="704224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9600" b="1" dirty="0" smtClean="0"/>
              <a:t>Ребус</a:t>
            </a:r>
            <a:endParaRPr lang="ru-RU" sz="9600" b="1" dirty="0"/>
          </a:p>
        </p:txBody>
      </p:sp>
    </p:spTree>
    <p:extLst>
      <p:ext uri="{BB962C8B-B14F-4D97-AF65-F5344CB8AC3E}">
        <p14:creationId xmlns:p14="http://schemas.microsoft.com/office/powerpoint/2010/main" val="31692753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s://avatars.mds.yandex.net/get-pdb/901820/dc2270cc-c55b-459f-a601-fa2cf2b6667c/s120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199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756848" y="2047164"/>
            <a:ext cx="685117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9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Разминка</a:t>
            </a:r>
            <a:endParaRPr lang="ru-RU" sz="9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16619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AutoShape 2" descr="https://ds04.infourok.ru/uploads/ex/0355/00042204-fa6332a1/img13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28" name="Picture 4" descr="https://ds05.infourok.ru/uploads/ex/1139/00054158-e334c93e/img1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937"/>
            <a:ext cx="12192000" cy="68500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384" t="14371" r="15103" b="12151"/>
          <a:stretch/>
        </p:blipFill>
        <p:spPr bwMode="auto">
          <a:xfrm>
            <a:off x="1940944" y="2139352"/>
            <a:ext cx="3725922" cy="37093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810" t="24180"/>
          <a:stretch/>
        </p:blipFill>
        <p:spPr bwMode="auto">
          <a:xfrm>
            <a:off x="5771071" y="2589483"/>
            <a:ext cx="5601745" cy="24742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4352232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AutoShape 2" descr="https://ds04.infourok.ru/uploads/ex/0355/00042204-fa6332a1/img13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28" name="Picture 4" descr="https://ds05.infourok.ru/uploads/ex/1139/00054158-e334c93e/img1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937"/>
            <a:ext cx="12192000" cy="68500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2879678" y="2388358"/>
            <a:ext cx="655092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9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Кроссворд</a:t>
            </a:r>
            <a:endParaRPr lang="ru-RU" sz="9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494566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AutoShape 2" descr="https://ds04.infourok.ru/uploads/ex/0355/00042204-fa6332a1/img13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28" name="Picture 4" descr="https://ds05.infourok.ru/uploads/ex/1139/00054158-e334c93e/img1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937"/>
            <a:ext cx="12192000" cy="68500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2429301" y="1978925"/>
            <a:ext cx="5322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75" t="14288" r="6664"/>
          <a:stretch/>
        </p:blipFill>
        <p:spPr bwMode="auto">
          <a:xfrm>
            <a:off x="4732553" y="1526876"/>
            <a:ext cx="3476445" cy="47607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2868727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88" y="1588"/>
            <a:ext cx="12193588" cy="6853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3642" y="2458529"/>
            <a:ext cx="9314534" cy="31434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1071616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49570" y="163570"/>
            <a:ext cx="867962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Образцы наградных документов</a:t>
            </a:r>
            <a:endParaRPr lang="ru-RU" sz="4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1601" y="1362806"/>
            <a:ext cx="3598037" cy="4818185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97615" y="1362806"/>
            <a:ext cx="3735238" cy="48999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864643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https://image.jimcdn.com/app/cms/image/transf/none/path/s1ab9ff0f17df2454/backgroundarea/ib54ed2582bfd6172/version/1477566847/image.gif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4100" name="Picture 4" descr="https://ds04.infourok.ru/uploads/ex/05ef/000570a6-43d06e93/img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654" y="-1"/>
            <a:ext cx="12192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445828" y="1460311"/>
            <a:ext cx="11932692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 Как называется результат сложения</a:t>
            </a:r>
            <a:r>
              <a:rPr lang="ru-RU" sz="8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80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«+»</a:t>
            </a:r>
            <a:r>
              <a:rPr lang="ru-RU" sz="8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    </a:t>
            </a:r>
          </a:p>
        </p:txBody>
      </p:sp>
    </p:spTree>
    <p:extLst>
      <p:ext uri="{BB962C8B-B14F-4D97-AF65-F5344CB8AC3E}">
        <p14:creationId xmlns:p14="http://schemas.microsoft.com/office/powerpoint/2010/main" val="23375438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https://ds04.infourok.ru/uploads/ex/05ef/000570a6-43d06e93/img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654" y="-1"/>
            <a:ext cx="12192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897039" y="1705970"/>
            <a:ext cx="809312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9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Сумма</a:t>
            </a:r>
            <a:endParaRPr lang="ru-RU" sz="9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28515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https://ds04.infourok.ru/uploads/ex/05ef/000570a6-43d06e93/img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321654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00251" y="382011"/>
            <a:ext cx="12021403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9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 В каком числе  </a:t>
            </a:r>
          </a:p>
          <a:p>
            <a:pPr algn="ctr"/>
            <a:r>
              <a:rPr lang="ru-RU" sz="9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8 десятков?</a:t>
            </a:r>
            <a:endParaRPr lang="ru-RU" sz="9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18866" y="3428999"/>
            <a:ext cx="110546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9600" dirty="0" smtClean="0"/>
              <a:t>8</a:t>
            </a:r>
            <a:endParaRPr lang="ru-RU" sz="9600" dirty="0"/>
          </a:p>
        </p:txBody>
      </p:sp>
      <p:sp>
        <p:nvSpPr>
          <p:cNvPr id="5" name="TextBox 4"/>
          <p:cNvSpPr txBox="1"/>
          <p:nvPr/>
        </p:nvSpPr>
        <p:spPr>
          <a:xfrm>
            <a:off x="3589360" y="4230806"/>
            <a:ext cx="236106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000" dirty="0" smtClean="0"/>
              <a:t>8000</a:t>
            </a:r>
            <a:endParaRPr lang="ru-RU" sz="8000" dirty="0"/>
          </a:p>
        </p:txBody>
      </p:sp>
      <p:sp>
        <p:nvSpPr>
          <p:cNvPr id="6" name="TextBox 5"/>
          <p:cNvSpPr txBox="1"/>
          <p:nvPr/>
        </p:nvSpPr>
        <p:spPr>
          <a:xfrm>
            <a:off x="7274256" y="3798331"/>
            <a:ext cx="151490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9600" dirty="0" smtClean="0"/>
              <a:t>88</a:t>
            </a:r>
            <a:endParaRPr lang="ru-RU" sz="9600" dirty="0"/>
          </a:p>
        </p:txBody>
      </p:sp>
      <p:sp>
        <p:nvSpPr>
          <p:cNvPr id="7" name="TextBox 6"/>
          <p:cNvSpPr txBox="1"/>
          <p:nvPr/>
        </p:nvSpPr>
        <p:spPr>
          <a:xfrm>
            <a:off x="10304061" y="3299870"/>
            <a:ext cx="155584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9600" dirty="0" smtClean="0"/>
              <a:t>80</a:t>
            </a:r>
            <a:endParaRPr lang="ru-RU" sz="9600" dirty="0"/>
          </a:p>
        </p:txBody>
      </p:sp>
    </p:spTree>
    <p:extLst>
      <p:ext uri="{BB962C8B-B14F-4D97-AF65-F5344CB8AC3E}">
        <p14:creationId xmlns:p14="http://schemas.microsoft.com/office/powerpoint/2010/main" val="20595428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https://ds04.infourok.ru/uploads/ex/05ef/000570a6-43d06e93/img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321654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00251" y="382011"/>
            <a:ext cx="12021403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9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 В каком числе  </a:t>
            </a:r>
          </a:p>
          <a:p>
            <a:pPr algn="ctr"/>
            <a:r>
              <a:rPr lang="ru-RU" sz="9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8 десятков?</a:t>
            </a:r>
            <a:endParaRPr lang="ru-RU" sz="9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18866" y="3428999"/>
            <a:ext cx="110546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9600" dirty="0" smtClean="0"/>
              <a:t>8</a:t>
            </a:r>
            <a:endParaRPr lang="ru-RU" sz="9600" dirty="0"/>
          </a:p>
        </p:txBody>
      </p:sp>
      <p:sp>
        <p:nvSpPr>
          <p:cNvPr id="5" name="TextBox 4"/>
          <p:cNvSpPr txBox="1"/>
          <p:nvPr/>
        </p:nvSpPr>
        <p:spPr>
          <a:xfrm>
            <a:off x="3589360" y="4230806"/>
            <a:ext cx="236106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000" dirty="0" smtClean="0"/>
              <a:t>8000</a:t>
            </a:r>
            <a:endParaRPr lang="ru-RU" sz="8000" dirty="0"/>
          </a:p>
        </p:txBody>
      </p:sp>
      <p:sp>
        <p:nvSpPr>
          <p:cNvPr id="6" name="TextBox 5"/>
          <p:cNvSpPr txBox="1"/>
          <p:nvPr/>
        </p:nvSpPr>
        <p:spPr>
          <a:xfrm>
            <a:off x="7274256" y="3798331"/>
            <a:ext cx="151490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9600" dirty="0" smtClean="0"/>
              <a:t>88</a:t>
            </a:r>
            <a:endParaRPr lang="ru-RU" sz="9600" dirty="0"/>
          </a:p>
        </p:txBody>
      </p:sp>
      <p:sp>
        <p:nvSpPr>
          <p:cNvPr id="7" name="TextBox 6"/>
          <p:cNvSpPr txBox="1"/>
          <p:nvPr/>
        </p:nvSpPr>
        <p:spPr>
          <a:xfrm>
            <a:off x="10304061" y="3299870"/>
            <a:ext cx="155584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9600" dirty="0" smtClean="0">
                <a:solidFill>
                  <a:srgbClr val="FF0000"/>
                </a:solidFill>
              </a:rPr>
              <a:t>80</a:t>
            </a:r>
            <a:endParaRPr lang="ru-RU" sz="96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86710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s://ds04.infourok.ru/uploads/ex/0b82/001408b1-0ee3a95b/img21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488" r="18244"/>
          <a:stretch/>
        </p:blipFill>
        <p:spPr bwMode="auto">
          <a:xfrm>
            <a:off x="1037230" y="313897"/>
            <a:ext cx="9785446" cy="53158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421874" y="3903174"/>
            <a:ext cx="3384645" cy="31547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9900" dirty="0" smtClean="0">
                <a:solidFill>
                  <a:srgbClr val="FF0000"/>
                </a:solidFill>
              </a:rPr>
              <a:t>80</a:t>
            </a:r>
            <a:endParaRPr lang="ru-RU" sz="199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56278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https://ds04.infourok.ru/uploads/ex/05ef/000570a6-43d06e93/img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654" y="-1"/>
            <a:ext cx="12192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82137" y="791570"/>
            <a:ext cx="11809863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9600" b="1" dirty="0" smtClean="0"/>
              <a:t>3. Сколько дней в неделе?</a:t>
            </a:r>
            <a:endParaRPr lang="ru-RU" sz="96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709684" y="3838558"/>
            <a:ext cx="1064525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800" dirty="0" smtClean="0"/>
              <a:t>5</a:t>
            </a:r>
            <a:endParaRPr lang="ru-RU" sz="8800" dirty="0"/>
          </a:p>
        </p:txBody>
      </p:sp>
      <p:sp>
        <p:nvSpPr>
          <p:cNvPr id="5" name="TextBox 4"/>
          <p:cNvSpPr txBox="1"/>
          <p:nvPr/>
        </p:nvSpPr>
        <p:spPr>
          <a:xfrm>
            <a:off x="4435522" y="4244454"/>
            <a:ext cx="133748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9600" dirty="0" smtClean="0"/>
              <a:t>7</a:t>
            </a:r>
            <a:endParaRPr lang="ru-RU" sz="9600" dirty="0"/>
          </a:p>
        </p:txBody>
      </p:sp>
      <p:sp>
        <p:nvSpPr>
          <p:cNvPr id="6" name="TextBox 5"/>
          <p:cNvSpPr txBox="1"/>
          <p:nvPr/>
        </p:nvSpPr>
        <p:spPr>
          <a:xfrm>
            <a:off x="8652681" y="3838558"/>
            <a:ext cx="256577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9600" dirty="0" smtClean="0"/>
              <a:t>6</a:t>
            </a:r>
            <a:endParaRPr lang="ru-RU" sz="9600" dirty="0"/>
          </a:p>
        </p:txBody>
      </p:sp>
    </p:spTree>
    <p:extLst>
      <p:ext uri="{BB962C8B-B14F-4D97-AF65-F5344CB8AC3E}">
        <p14:creationId xmlns:p14="http://schemas.microsoft.com/office/powerpoint/2010/main" val="28067947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https://ds04.infourok.ru/uploads/ex/05ef/000570a6-43d06e93/img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654" y="-1"/>
            <a:ext cx="12192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82137" y="791570"/>
            <a:ext cx="11809863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9600" b="1" dirty="0" smtClean="0"/>
              <a:t>3. Сколько дней в неделе?</a:t>
            </a:r>
            <a:endParaRPr lang="ru-RU" sz="96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709684" y="3838558"/>
            <a:ext cx="1064525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800" dirty="0" smtClean="0"/>
              <a:t>5</a:t>
            </a:r>
            <a:endParaRPr lang="ru-RU" sz="8800" dirty="0"/>
          </a:p>
        </p:txBody>
      </p:sp>
      <p:sp>
        <p:nvSpPr>
          <p:cNvPr id="5" name="TextBox 4"/>
          <p:cNvSpPr txBox="1"/>
          <p:nvPr/>
        </p:nvSpPr>
        <p:spPr>
          <a:xfrm>
            <a:off x="4435522" y="4244454"/>
            <a:ext cx="133748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9600" dirty="0" smtClean="0">
                <a:solidFill>
                  <a:srgbClr val="FF0000"/>
                </a:solidFill>
              </a:rPr>
              <a:t>7</a:t>
            </a:r>
            <a:endParaRPr lang="ru-RU" sz="9600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652681" y="3838558"/>
            <a:ext cx="256577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9600" dirty="0" smtClean="0"/>
              <a:t>6</a:t>
            </a:r>
            <a:endParaRPr lang="ru-RU" sz="9600" dirty="0"/>
          </a:p>
        </p:txBody>
      </p:sp>
    </p:spTree>
    <p:extLst>
      <p:ext uri="{BB962C8B-B14F-4D97-AF65-F5344CB8AC3E}">
        <p14:creationId xmlns:p14="http://schemas.microsoft.com/office/powerpoint/2010/main" val="23619684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57</TotalTime>
  <Words>69</Words>
  <Application>Microsoft Office PowerPoint</Application>
  <PresentationFormat>Произвольный</PresentationFormat>
  <Paragraphs>31</Paragraphs>
  <Slides>24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25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Елена Михайловская</dc:creator>
  <cp:lastModifiedBy>Kryachko</cp:lastModifiedBy>
  <cp:revision>9</cp:revision>
  <dcterms:created xsi:type="dcterms:W3CDTF">2019-11-24T17:30:05Z</dcterms:created>
  <dcterms:modified xsi:type="dcterms:W3CDTF">2019-12-23T12:28:03Z</dcterms:modified>
</cp:coreProperties>
</file>