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6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FBF444-E3CB-4C50-B2FB-F28B9B2557CB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AE1BF5-536C-4A2D-97BC-CF166E3541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803249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Магия числа 7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Михайлова Ольга Вячеславовна, 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</a:rPr>
              <a:t>у</a:t>
            </a:r>
            <a:r>
              <a:rPr lang="ru-RU" sz="2400" dirty="0" smtClean="0">
                <a:solidFill>
                  <a:srgbClr val="002060"/>
                </a:solidFill>
              </a:rPr>
              <a:t>читель начальных классов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МОАУ </a:t>
            </a:r>
            <a:r>
              <a:rPr lang="ru-RU" sz="2400" dirty="0">
                <a:solidFill>
                  <a:srgbClr val="002060"/>
                </a:solidFill>
              </a:rPr>
              <a:t>Л</a:t>
            </a:r>
            <a:r>
              <a:rPr lang="ru-RU" sz="2400" dirty="0" smtClean="0">
                <a:solidFill>
                  <a:srgbClr val="002060"/>
                </a:solidFill>
              </a:rPr>
              <a:t>ицей г. Бронницы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Фаросский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 (Александрийский) маяк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700809"/>
            <a:ext cx="56197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0079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90" y="3031937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im1-tub-ru.yandex.net/i?id=abf9783010207337c3b25cde1dd99db3-8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52650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31" y="387722"/>
            <a:ext cx="10795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17562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9" y="4653136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25" y="4869160"/>
            <a:ext cx="10731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5229200"/>
            <a:ext cx="10731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347864" y="260648"/>
            <a:ext cx="4820741" cy="6395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7504" y="4509120"/>
            <a:ext cx="903649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211011" y="387722"/>
            <a:ext cx="5665245" cy="6268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Улитка на столбе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560840" cy="444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Мое настроение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Хорошее  </a:t>
            </a:r>
          </a:p>
          <a:p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Прекрасное </a:t>
            </a:r>
            <a:r>
              <a:rPr lang="ru-RU" b="1" dirty="0" smtClean="0"/>
              <a:t>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sz="4400" b="1" dirty="0" smtClean="0">
                <a:solidFill>
                  <a:srgbClr val="DC5269"/>
                </a:solidFill>
              </a:rPr>
              <a:t>Отличное         </a:t>
            </a:r>
            <a:r>
              <a:rPr lang="ru-RU" b="1" dirty="0" smtClean="0"/>
              <a:t>                </a:t>
            </a:r>
            <a:endParaRPr lang="ru-RU" b="1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221068" y="2132856"/>
            <a:ext cx="2448272" cy="504056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645024"/>
            <a:ext cx="2322472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46868" y="5337212"/>
            <a:ext cx="2322472" cy="504056"/>
          </a:xfrm>
          <a:prstGeom prst="rect">
            <a:avLst/>
          </a:prstGeom>
          <a:solidFill>
            <a:srgbClr val="DC5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8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105835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«Лук от семи недуг</a:t>
            </a:r>
            <a:r>
              <a:rPr lang="ru-RU" sz="60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>
                <a:solidFill>
                  <a:srgbClr val="C00000"/>
                </a:solidFill>
              </a:rPr>
              <a:t>«Семеро одного не ждут»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016224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Пословицы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60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55772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3300"/>
                </a:solidFill>
              </a:rPr>
              <a:t>Египетские</a:t>
            </a:r>
            <a:br>
              <a:rPr lang="ru-RU" b="1" dirty="0" smtClean="0">
                <a:solidFill>
                  <a:srgbClr val="FF3300"/>
                </a:solidFill>
              </a:rPr>
            </a:br>
            <a:r>
              <a:rPr lang="ru-RU" b="1" dirty="0" smtClean="0">
                <a:solidFill>
                  <a:srgbClr val="FF3300"/>
                </a:solidFill>
              </a:rPr>
              <a:t>пирамиды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Семь чудес света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5445" r="263"/>
          <a:stretch>
            <a:fillRect/>
          </a:stretch>
        </p:blipFill>
        <p:spPr bwMode="auto">
          <a:xfrm>
            <a:off x="4716016" y="2780928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88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Висячие сады Семирамиды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264696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Храм греческой богини Артемиды в городе Эфес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0738"/>
            <a:ext cx="7416824" cy="400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Зевс Олимпийский.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6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Гробница царя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Мавсола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4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Колосс Родосский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6886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3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</TotalTime>
  <Words>64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Магия числа 7</vt:lpstr>
      <vt:lpstr>Мое настроение</vt:lpstr>
      <vt:lpstr>Пословицы</vt:lpstr>
      <vt:lpstr>Египетские пирамиды</vt:lpstr>
      <vt:lpstr>Висячие сады Семирамиды</vt:lpstr>
      <vt:lpstr>Храм греческой богини Артемиды в городе Эфес</vt:lpstr>
      <vt:lpstr>Зевс Олимпийский. </vt:lpstr>
      <vt:lpstr>Гробница царя Мавсола</vt:lpstr>
      <vt:lpstr>Колосс Родосский</vt:lpstr>
      <vt:lpstr>Фаросский (Александрийский) маяк</vt:lpstr>
      <vt:lpstr>Презентация PowerPoint</vt:lpstr>
      <vt:lpstr>Презентация PowerPoint</vt:lpstr>
      <vt:lpstr>Улитка на столбе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Магия числа 7</dc:title>
  <dc:creator>евросеть</dc:creator>
  <cp:lastModifiedBy>евросеть</cp:lastModifiedBy>
  <cp:revision>7</cp:revision>
  <dcterms:created xsi:type="dcterms:W3CDTF">2015-02-26T18:51:24Z</dcterms:created>
  <dcterms:modified xsi:type="dcterms:W3CDTF">2015-02-27T18:22:49Z</dcterms:modified>
</cp:coreProperties>
</file>