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8" r:id="rId4"/>
    <p:sldId id="260" r:id="rId5"/>
    <p:sldId id="262" r:id="rId6"/>
    <p:sldId id="270" r:id="rId7"/>
    <p:sldId id="263" r:id="rId8"/>
    <p:sldId id="273" r:id="rId9"/>
    <p:sldId id="266" r:id="rId10"/>
    <p:sldId id="267" r:id="rId11"/>
    <p:sldId id="269" r:id="rId12"/>
    <p:sldId id="257" r:id="rId13"/>
    <p:sldId id="272" r:id="rId14"/>
    <p:sldId id="271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B401C42-C3E5-43AA-A6D9-56E21CA7EF69}" type="datetimeFigureOut">
              <a:rPr lang="ru-RU" smtClean="0"/>
              <a:pPr/>
              <a:t>20.10.2019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96DCC09-D510-4C08-AA53-EEA5725D4B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I:\&#1074;&#1089;&#1103;%20&#1088;&#1072;&#1073;&#1086;&#1090;&#1072;\&#1091;&#1088;&#1086;&#1082;&#1080;\4%20&#1082;&#1083;&#1072;&#1089;&#1089;\4%20&#1076;&#1088;&#1077;&#1074;&#1085;&#1080;&#1077;%20&#1075;&#1086;&#1088;&#1086;&#1076;&#1072;%20&#1090;&#1074;&#1086;&#1077;&#1081;%20&#1079;&#1077;&#1084;&#1083;&#1080;\15.The%20Great%20Gate%20of%20Kiev.mp3" TargetMode="Externa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 b="1" dirty="0" smtClean="0"/>
              <a:t>Древние города твоей земли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c7d394d90686548ba3fd32723fedf8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928670"/>
            <a:ext cx="3214710" cy="56225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224" y="214290"/>
            <a:ext cx="77619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Откуда мы знаем, какими были города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Суздаль, Владимир, Псков, Ростов Великий, Москва, Кострома и Тверь – города земли русской.</a:t>
            </a:r>
            <a:endParaRPr lang="ru-RU" sz="2800" dirty="0"/>
          </a:p>
        </p:txBody>
      </p:sp>
      <p:pic>
        <p:nvPicPr>
          <p:cNvPr id="8" name="Рисунок 7" descr="photo_59257_{4CB307D0-B070-41E0-B825-A18135F01A38}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000108"/>
            <a:ext cx="2214578" cy="1800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big662896image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928670"/>
            <a:ext cx="3071806" cy="2303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kremlin-6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1000108"/>
            <a:ext cx="1809763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42844" y="5214950"/>
            <a:ext cx="90011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Город был центром ремёсел, торговли, храмы собирали 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людей. 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es250252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2786058"/>
            <a:ext cx="3451304" cy="2589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678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4" y="2786058"/>
            <a:ext cx="3532027" cy="2531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286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/>
              <a:t>Города обносились крепостными неприступными стенами.</a:t>
            </a:r>
            <a:endParaRPr lang="ru-RU" sz="3200" i="1" dirty="0"/>
          </a:p>
        </p:txBody>
      </p:sp>
      <p:pic>
        <p:nvPicPr>
          <p:cNvPr id="4" name="Рисунок 3" descr="page_spasoevfim_w667_h50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1428736"/>
            <a:ext cx="6929486" cy="5194517"/>
          </a:xfrm>
          <a:prstGeom prst="rect">
            <a:avLst/>
          </a:prstGeom>
        </p:spPr>
      </p:pic>
      <p:pic>
        <p:nvPicPr>
          <p:cNvPr id="5" name="15.The Great Gate of Kiev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86776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hoto_59257_{4CB307D0-B070-41E0-B825-A18135F01A38}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18025"/>
            <a:ext cx="8358246" cy="67962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142852"/>
            <a:ext cx="371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/>
              <a:t>Въехать можно было только через городские ворота.</a:t>
            </a:r>
            <a:endParaRPr lang="ru-RU" sz="2800" dirty="0"/>
          </a:p>
        </p:txBody>
      </p:sp>
      <p:pic>
        <p:nvPicPr>
          <p:cNvPr id="4" name="Рисунок 3" descr="182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" y="0"/>
            <a:ext cx="913828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ostov-velikiy.-vhod-v-kreml.-19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357166"/>
            <a:ext cx="6500858" cy="6118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57422" y="142852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Такой была Москва.</a:t>
            </a:r>
            <a:endParaRPr lang="ru-RU" sz="3600" dirty="0"/>
          </a:p>
        </p:txBody>
      </p:sp>
      <p:pic>
        <p:nvPicPr>
          <p:cNvPr id="7" name="Рисунок 6" descr="москва а васнецов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928670"/>
            <a:ext cx="7500990" cy="5458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28604"/>
            <a:ext cx="8424395" cy="5786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кров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1714488"/>
            <a:ext cx="4210025" cy="4936798"/>
          </a:xfrm>
          <a:prstGeom prst="rect">
            <a:avLst/>
          </a:prstGeom>
        </p:spPr>
      </p:pic>
      <p:pic>
        <p:nvPicPr>
          <p:cNvPr id="3" name="Рисунок 2" descr="IMG_04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285728"/>
            <a:ext cx="2643190" cy="3964785"/>
          </a:xfrm>
          <a:prstGeom prst="rect">
            <a:avLst/>
          </a:prstGeom>
        </p:spPr>
      </p:pic>
      <p:pic>
        <p:nvPicPr>
          <p:cNvPr id="4" name="Рисунок 3" descr="2RIAN_00728535LR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322" y="4500570"/>
            <a:ext cx="2917860" cy="20376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348" y="357166"/>
            <a:ext cx="490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Так  украшались здания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690562"/>
            <a:ext cx="7315200" cy="5476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85728"/>
            <a:ext cx="7000892" cy="52506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86182" y="5572140"/>
            <a:ext cx="1514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Терем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84296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     Каждый народ </a:t>
            </a:r>
            <a:r>
              <a:rPr lang="ru-RU" sz="4000" b="1" dirty="0" smtClean="0">
                <a:solidFill>
                  <a:schemeClr val="bg1"/>
                </a:solidFill>
              </a:rPr>
              <a:t>хранит памятники </a:t>
            </a:r>
            <a:r>
              <a:rPr lang="ru-RU" sz="4000" b="1" dirty="0" smtClean="0">
                <a:solidFill>
                  <a:schemeClr val="bg1"/>
                </a:solidFill>
              </a:rPr>
              <a:t>своей истории. 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Знание своей культуры помогает сохранить свою 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самобытность </a:t>
            </a:r>
            <a:r>
              <a:rPr lang="ru-RU" sz="4000" dirty="0" smtClean="0"/>
              <a:t>– </a:t>
            </a:r>
            <a:r>
              <a:rPr lang="ru-RU" sz="4000" b="1" dirty="0" smtClean="0">
                <a:solidFill>
                  <a:schemeClr val="bg1"/>
                </a:solidFill>
              </a:rPr>
              <a:t>отличие от других народов . </a:t>
            </a:r>
          </a:p>
          <a:p>
            <a:pPr algn="ctr"/>
            <a:r>
              <a:rPr lang="ru-RU" sz="4000" dirty="0" smtClean="0"/>
              <a:t>Памятники АРХИТЕКТУРЫ </a:t>
            </a:r>
            <a:r>
              <a:rPr lang="ru-RU" sz="4000" dirty="0" smtClean="0"/>
              <a:t>рассказывают </a:t>
            </a:r>
            <a:r>
              <a:rPr lang="ru-RU" sz="4000" dirty="0" smtClean="0"/>
              <a:t>о </a:t>
            </a:r>
            <a:r>
              <a:rPr lang="ru-RU" sz="4000" dirty="0" smtClean="0"/>
              <a:t>культуре народа. </a:t>
            </a:r>
          </a:p>
          <a:p>
            <a:pPr algn="ctr"/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Они охраняются государством.</a:t>
            </a:r>
            <a:endParaRPr lang="ru-RU" sz="4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632148"/>
            <a:ext cx="6786610" cy="5422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уроки\7 класс\17-22 город сквозь времена и страны\2b4872165df726afa1895a758eafce0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8900" y="823913"/>
            <a:ext cx="3886200" cy="5210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-0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857232"/>
            <a:ext cx="4027964" cy="2571768"/>
          </a:xfrm>
          <a:prstGeom prst="rect">
            <a:avLst/>
          </a:prstGeom>
        </p:spPr>
      </p:pic>
      <p:pic>
        <p:nvPicPr>
          <p:cNvPr id="3" name="Рисунок 2" descr="Image-42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857232"/>
            <a:ext cx="3729141" cy="2571768"/>
          </a:xfrm>
          <a:prstGeom prst="rect">
            <a:avLst/>
          </a:prstGeom>
        </p:spPr>
      </p:pic>
      <p:pic>
        <p:nvPicPr>
          <p:cNvPr id="4" name="Рисунок 3" descr="Sc00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3571876"/>
            <a:ext cx="4000528" cy="2643206"/>
          </a:xfrm>
          <a:prstGeom prst="rect">
            <a:avLst/>
          </a:prstGeom>
        </p:spPr>
      </p:pic>
      <p:pic>
        <p:nvPicPr>
          <p:cNvPr id="5" name="Рисунок 4" descr="Sc00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3571876"/>
            <a:ext cx="3809993" cy="26432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142852"/>
            <a:ext cx="8429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Детские работы на тему «Образ древнего русского города»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161</TotalTime>
  <Words>105</Words>
  <Application>Microsoft Office PowerPoint</Application>
  <PresentationFormat>Экран (4:3)</PresentationFormat>
  <Paragraphs>14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Древние города твоей земли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Древние города твоей земли</dc:title>
  <dc:creator>Роман</dc:creator>
  <cp:lastModifiedBy>Саша</cp:lastModifiedBy>
  <cp:revision>24</cp:revision>
  <dcterms:created xsi:type="dcterms:W3CDTF">2014-11-14T10:57:27Z</dcterms:created>
  <dcterms:modified xsi:type="dcterms:W3CDTF">2019-10-20T19:44:52Z</dcterms:modified>
</cp:coreProperties>
</file>