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BA3DB-BFB3-40AD-997F-414FBD838764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357166"/>
            <a:ext cx="7072362" cy="5857916"/>
          </a:xfrm>
        </p:spPr>
        <p:txBody>
          <a:bodyPr>
            <a:normAutofit fontScale="92500" lnSpcReduction="20000"/>
          </a:bodyPr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sz="4300" b="1" dirty="0" smtClean="0">
                <a:solidFill>
                  <a:schemeClr val="tx1"/>
                </a:solidFill>
              </a:rPr>
              <a:t>Памятки </a:t>
            </a:r>
            <a:r>
              <a:rPr lang="ru-RU" sz="4300" b="1" dirty="0">
                <a:solidFill>
                  <a:schemeClr val="tx1"/>
                </a:solidFill>
              </a:rPr>
              <a:t>по чтению в 1 </a:t>
            </a:r>
            <a:r>
              <a:rPr lang="ru-RU" sz="4300" b="1" dirty="0" smtClean="0">
                <a:solidFill>
                  <a:schemeClr val="tx1"/>
                </a:solidFill>
              </a:rPr>
              <a:t>классе</a:t>
            </a:r>
            <a:endParaRPr lang="ru-RU" sz="4300" b="1" i="1" dirty="0">
              <a:solidFill>
                <a:schemeClr val="tx1"/>
              </a:solidFill>
            </a:endParaRPr>
          </a:p>
          <a:p>
            <a:endParaRPr lang="ru-RU" b="1" i="1" dirty="0" smtClean="0">
              <a:solidFill>
                <a:schemeClr val="tx1"/>
              </a:solidFill>
            </a:endParaRPr>
          </a:p>
          <a:p>
            <a:pPr algn="r"/>
            <a:endParaRPr lang="ru-RU" sz="1900" b="1" i="1" dirty="0" smtClean="0">
              <a:solidFill>
                <a:schemeClr val="tx1"/>
              </a:solidFill>
            </a:endParaRPr>
          </a:p>
          <a:p>
            <a:pPr algn="r"/>
            <a:r>
              <a:rPr lang="ru-RU" sz="1900" b="1" i="1" dirty="0" smtClean="0">
                <a:solidFill>
                  <a:schemeClr val="tx1"/>
                </a:solidFill>
              </a:rPr>
              <a:t>Научить </a:t>
            </a:r>
            <a:r>
              <a:rPr lang="ru-RU" sz="1900" b="1" i="1" dirty="0">
                <a:solidFill>
                  <a:schemeClr val="tx1"/>
                </a:solidFill>
              </a:rPr>
              <a:t>ребенка читать, привить ему любовь к чтению – что может быть труднее и более желанно для любого учителя! Сделать это можно, если с первых уроков незаметно знакомить детей с правилами работы с текстами</a:t>
            </a:r>
            <a:r>
              <a:rPr lang="ru-RU" sz="1900" b="1" i="1" dirty="0" smtClean="0">
                <a:solidFill>
                  <a:schemeClr val="tx1"/>
                </a:solidFill>
              </a:rPr>
              <a:t>.</a:t>
            </a:r>
          </a:p>
          <a:p>
            <a:endParaRPr lang="ru-RU" sz="2400" b="1" i="1" dirty="0">
              <a:solidFill>
                <a:schemeClr val="tx1"/>
              </a:solidFill>
            </a:endParaRPr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r>
              <a:rPr lang="ru-RU" sz="2600" b="1" dirty="0" smtClean="0">
                <a:solidFill>
                  <a:schemeClr val="tx1"/>
                </a:solidFill>
              </a:rPr>
              <a:t>Суханова Ирина Викторовна</a:t>
            </a:r>
          </a:p>
          <a:p>
            <a:r>
              <a:rPr lang="ru-RU" sz="2600" b="1" dirty="0" smtClean="0">
                <a:solidFill>
                  <a:schemeClr val="tx1"/>
                </a:solidFill>
              </a:rPr>
              <a:t>учитель начальных классов</a:t>
            </a:r>
          </a:p>
          <a:p>
            <a:r>
              <a:rPr lang="ru-RU" sz="2600" b="1" dirty="0" smtClean="0">
                <a:solidFill>
                  <a:schemeClr val="tx1"/>
                </a:solidFill>
              </a:rPr>
              <a:t>МКОУ </a:t>
            </a:r>
            <a:r>
              <a:rPr lang="ru-RU" sz="2600" b="1" dirty="0" err="1" smtClean="0">
                <a:solidFill>
                  <a:schemeClr val="tx1"/>
                </a:solidFill>
              </a:rPr>
              <a:t>Тазовская</a:t>
            </a:r>
            <a:r>
              <a:rPr lang="ru-RU" sz="2600" b="1" dirty="0" smtClean="0">
                <a:solidFill>
                  <a:schemeClr val="tx1"/>
                </a:solidFill>
              </a:rPr>
              <a:t> школа-интернат </a:t>
            </a:r>
          </a:p>
          <a:p>
            <a:r>
              <a:rPr lang="ru-RU" sz="2600" b="1" dirty="0" smtClean="0">
                <a:solidFill>
                  <a:schemeClr val="tx1"/>
                </a:solidFill>
              </a:rPr>
              <a:t>среднего (полного) общего образования</a:t>
            </a:r>
          </a:p>
          <a:p>
            <a:r>
              <a:rPr lang="ru-RU" sz="2600" b="1" dirty="0" smtClean="0">
                <a:solidFill>
                  <a:schemeClr val="tx1"/>
                </a:solidFill>
              </a:rPr>
              <a:t>2014-2015 </a:t>
            </a:r>
            <a:r>
              <a:rPr lang="ru-RU" sz="2600" b="1" dirty="0" err="1" smtClean="0">
                <a:solidFill>
                  <a:schemeClr val="tx1"/>
                </a:solidFill>
              </a:rPr>
              <a:t>уч.гг</a:t>
            </a:r>
            <a:r>
              <a:rPr lang="ru-RU" sz="2600" b="1" dirty="0" smtClean="0">
                <a:solidFill>
                  <a:schemeClr val="tx1"/>
                </a:solidFill>
              </a:rPr>
              <a:t>.</a:t>
            </a:r>
          </a:p>
          <a:p>
            <a:pPr algn="r"/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статьей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sz="3400" dirty="0"/>
              <a:t>Запомните, как называется статья и кто ее автор.</a:t>
            </a:r>
          </a:p>
          <a:p>
            <a:pPr lvl="0" algn="just"/>
            <a:r>
              <a:rPr lang="ru-RU" sz="3400" dirty="0"/>
              <a:t>Прочитайте статью. Какие слова и выражения вы запомнили?</a:t>
            </a:r>
          </a:p>
          <a:p>
            <a:pPr lvl="0" algn="just"/>
            <a:r>
              <a:rPr lang="ru-RU" sz="3400" dirty="0"/>
              <a:t>О ком или о чем эта статья?</a:t>
            </a:r>
          </a:p>
          <a:p>
            <a:pPr lvl="0" algn="just"/>
            <a:r>
              <a:rPr lang="ru-RU" sz="3400" dirty="0"/>
              <a:t>О каких явлениях природы или событиях рассказывается в статье?</a:t>
            </a:r>
          </a:p>
          <a:p>
            <a:pPr lvl="0" algn="just"/>
            <a:r>
              <a:rPr lang="ru-RU" sz="3400" dirty="0"/>
              <a:t>Разделите статью на части. Что самое главное в каждой части? Озаглавьте каждую часть? Составьте план.</a:t>
            </a:r>
          </a:p>
          <a:p>
            <a:pPr lvl="0" algn="just"/>
            <a:r>
              <a:rPr lang="ru-RU" sz="3400" dirty="0"/>
              <a:t>Какова главная мысль всей статьи? Найдите в тексте отрывок или предложение, где автор говорит о самом главном.</a:t>
            </a:r>
          </a:p>
          <a:p>
            <a:pPr lvl="0" algn="just"/>
            <a:r>
              <a:rPr lang="ru-RU" sz="3400" dirty="0"/>
              <a:t>Что нового вы узнали из прочитанного?</a:t>
            </a:r>
          </a:p>
          <a:p>
            <a:pPr lvl="0" algn="just"/>
            <a:r>
              <a:rPr lang="ru-RU" sz="3400" dirty="0"/>
              <a:t>Что вы читали об этом раньше?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рассказом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/>
              <a:t>Как называется рассказ? Кто его написал?</a:t>
            </a:r>
          </a:p>
          <a:p>
            <a:pPr lvl="0" algn="just"/>
            <a:r>
              <a:rPr lang="ru-RU" dirty="0"/>
              <a:t>Прочитайте рассказ. Выясните, когда происходит действие, которое в нем описывается?</a:t>
            </a:r>
          </a:p>
          <a:p>
            <a:pPr lvl="0" algn="just"/>
            <a:r>
              <a:rPr lang="ru-RU" dirty="0"/>
              <a:t>Назовите действующих лиц. Что вы о них узнали?</a:t>
            </a:r>
          </a:p>
          <a:p>
            <a:pPr lvl="0" algn="just"/>
            <a:r>
              <a:rPr lang="ru-RU" dirty="0"/>
              <a:t>Что случилось с героями? Как они вели себя? Кто из действующих лиц понравился вам и чем именно?</a:t>
            </a:r>
          </a:p>
          <a:p>
            <a:pPr lvl="0" algn="just"/>
            <a:r>
              <a:rPr lang="ru-RU" dirty="0"/>
              <a:t>О чем вы думали, читая текст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Выделение главной мысли </a:t>
            </a:r>
            <a:r>
              <a:rPr lang="ru-RU" b="1" dirty="0" smtClean="0"/>
              <a:t>рассказа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/>
          <a:lstStyle/>
          <a:p>
            <a:pPr lvl="0" algn="just"/>
            <a:r>
              <a:rPr lang="ru-RU" dirty="0"/>
              <a:t>Внимательно прочитайте рассказ.</a:t>
            </a:r>
          </a:p>
          <a:p>
            <a:pPr lvl="0" algn="just"/>
            <a:r>
              <a:rPr lang="ru-RU" dirty="0"/>
              <a:t>Выберите непонятные слова и образные выражения, сами объясните их или задайте вопрос о том, что вам непонятно. </a:t>
            </a:r>
          </a:p>
          <a:p>
            <a:pPr lvl="0" algn="just"/>
            <a:r>
              <a:rPr lang="ru-RU" dirty="0"/>
              <a:t>Ответьте на вопросы, напечатанные в конце рассказа.</a:t>
            </a:r>
          </a:p>
          <a:p>
            <a:pPr lvl="0" algn="just"/>
            <a:r>
              <a:rPr lang="ru-RU" dirty="0"/>
              <a:t>Определите главную мысль рассказа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Составление </a:t>
            </a:r>
            <a:r>
              <a:rPr lang="ru-RU" b="1" dirty="0" smtClean="0"/>
              <a:t>плана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/>
          <a:lstStyle/>
          <a:p>
            <a:pPr lvl="0" algn="just"/>
            <a:r>
              <a:rPr lang="ru-RU" dirty="0"/>
              <a:t>Разделите рассказ на части.</a:t>
            </a:r>
          </a:p>
          <a:p>
            <a:pPr lvl="0" algn="just"/>
            <a:r>
              <a:rPr lang="ru-RU" dirty="0"/>
              <a:t>Мысленно нарисуйте картину в каждой части.</a:t>
            </a:r>
          </a:p>
          <a:p>
            <a:pPr lvl="0" algn="just"/>
            <a:r>
              <a:rPr lang="ru-RU" dirty="0"/>
              <a:t>Озаглавьте каждую часть своими словами или словами текста, запишите заголовки.</a:t>
            </a:r>
          </a:p>
          <a:p>
            <a:pPr lvl="0" algn="just"/>
            <a:r>
              <a:rPr lang="ru-RU" dirty="0"/>
              <a:t>Перескажите прочитанное: близко к тексту; кратко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615262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Выработка умения пересказать </a:t>
            </a:r>
            <a:r>
              <a:rPr lang="ru-RU" b="1" dirty="0" smtClean="0"/>
              <a:t>полно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dirty="0"/>
              <a:t>Задание.</a:t>
            </a:r>
            <a:r>
              <a:rPr lang="ru-RU" dirty="0"/>
              <a:t> Подготовьте подробный пересказ небольшого рассказа.</a:t>
            </a:r>
          </a:p>
          <a:p>
            <a:pPr lvl="0"/>
            <a:r>
              <a:rPr lang="ru-RU" dirty="0"/>
              <a:t>Прочитайте рассказ (медленно и внимательно, чтобы не перепутать последовательность событий).</a:t>
            </a:r>
          </a:p>
          <a:p>
            <a:pPr lvl="0"/>
            <a:r>
              <a:rPr lang="ru-RU" dirty="0"/>
              <a:t>Наметьте его основные смысловые части (картины).</a:t>
            </a:r>
          </a:p>
          <a:p>
            <a:pPr lvl="0"/>
            <a:r>
              <a:rPr lang="ru-RU" dirty="0"/>
              <a:t>Подберите заголовки к частям (своими словами или словами из текста).</a:t>
            </a:r>
          </a:p>
          <a:p>
            <a:pPr lvl="0"/>
            <a:r>
              <a:rPr lang="ru-RU" dirty="0"/>
              <a:t>Перескажите весь рассказ по плану при закрытой книге.</a:t>
            </a:r>
          </a:p>
          <a:p>
            <a:pPr lvl="0"/>
            <a:r>
              <a:rPr lang="ru-RU" dirty="0"/>
              <a:t>Проверьте себя по книге, бегло просмотрев рассказ.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115196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Выработка умения пересказывать </a:t>
            </a:r>
            <a:r>
              <a:rPr lang="ru-RU" b="1" dirty="0" smtClean="0"/>
              <a:t>кратко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/>
              <a:t>Задание.</a:t>
            </a:r>
            <a:r>
              <a:rPr lang="ru-RU" dirty="0"/>
              <a:t> Составьте сжатый пересказ по плану.</a:t>
            </a:r>
          </a:p>
          <a:p>
            <a:pPr lvl="0"/>
            <a:r>
              <a:rPr lang="ru-RU" dirty="0"/>
              <a:t>Перечитайте текст.</a:t>
            </a:r>
          </a:p>
          <a:p>
            <a:pPr lvl="0"/>
            <a:r>
              <a:rPr lang="ru-RU" dirty="0"/>
              <a:t>Составьте план (определите части, выделите в них главные предложения, озаглавьте их).</a:t>
            </a:r>
          </a:p>
          <a:p>
            <a:pPr lvl="0"/>
            <a:r>
              <a:rPr lang="ru-RU" dirty="0"/>
              <a:t>Расскажите о главном в каждой части.</a:t>
            </a:r>
          </a:p>
          <a:p>
            <a:pPr lvl="0"/>
            <a:r>
              <a:rPr lang="ru-RU" dirty="0"/>
              <a:t>Перескажите рассказ сжато, используя план, отразите самое главное в нем и главное в каждой части.</a:t>
            </a:r>
          </a:p>
          <a:p>
            <a:pPr lvl="0"/>
            <a:r>
              <a:rPr lang="ru-RU" dirty="0"/>
              <a:t>Проверьте, нельзя ли пересказать рассказ еще короче, но не пропуская главного. Сравните подробный и сжатый пересказы (если они были ранее составлены).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Выработка умения отвечать на вопрос по прочитанному </a:t>
            </a:r>
            <a:r>
              <a:rPr lang="ru-RU" b="1" dirty="0" smtClean="0"/>
              <a:t>тексту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/>
              <a:t>Задание.</a:t>
            </a:r>
            <a:r>
              <a:rPr lang="ru-RU" dirty="0"/>
              <a:t> Ответьте на вопросы.</a:t>
            </a:r>
          </a:p>
          <a:p>
            <a:pPr lvl="0"/>
            <a:r>
              <a:rPr lang="ru-RU" dirty="0"/>
              <a:t>Прочитайте вопросы (</a:t>
            </a:r>
            <a:r>
              <a:rPr lang="ru-RU" dirty="0" err="1"/>
              <a:t>вопросы</a:t>
            </a:r>
            <a:r>
              <a:rPr lang="ru-RU" dirty="0"/>
              <a:t> даются заранее, чтобы дети целенаправленно читали текст).</a:t>
            </a:r>
          </a:p>
          <a:p>
            <a:pPr lvl="0"/>
            <a:r>
              <a:rPr lang="ru-RU" dirty="0"/>
              <a:t>Прочитайте рассказ (необходимо думать об ответах и отмечать в тексте места, важные для ответа на вопросы).</a:t>
            </a:r>
          </a:p>
          <a:p>
            <a:pPr lvl="0"/>
            <a:r>
              <a:rPr lang="ru-RU" dirty="0"/>
              <a:t>Найдите в тексте ответ на каждый вопрос (</a:t>
            </a:r>
            <a:r>
              <a:rPr lang="ru-RU" dirty="0" err="1"/>
              <a:t>вопрос</a:t>
            </a:r>
            <a:r>
              <a:rPr lang="ru-RU" dirty="0"/>
              <a:t> следует отметить галочкой).</a:t>
            </a:r>
          </a:p>
          <a:p>
            <a:pPr lvl="0"/>
            <a:r>
              <a:rPr lang="ru-RU" dirty="0"/>
              <a:t>Проверьте себя: закройте книгу и ответьте (про себя) на все вопросы.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Выработка умения составлять план текста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700" b="1" i="1" dirty="0"/>
              <a:t>Задание.</a:t>
            </a:r>
            <a:r>
              <a:rPr lang="ru-RU" sz="3700" dirty="0"/>
              <a:t> Составьте план рассказа.</a:t>
            </a:r>
          </a:p>
          <a:p>
            <a:pPr lvl="0"/>
            <a:r>
              <a:rPr lang="ru-RU" sz="3700" dirty="0"/>
              <a:t>Перечитайте весть рассказ (наметьте для себя его части).</a:t>
            </a:r>
          </a:p>
          <a:p>
            <a:pPr lvl="0"/>
            <a:r>
              <a:rPr lang="ru-RU" sz="3700" dirty="0"/>
              <a:t>Разделите его на части, отметив начало каждого рассказа галочкой (одна часть от другой содержанием).</a:t>
            </a:r>
          </a:p>
          <a:p>
            <a:pPr lvl="0"/>
            <a:r>
              <a:rPr lang="ru-RU" sz="3700" dirty="0"/>
              <a:t>Перечитайте первую часть, выделяя в ней главное (отметьте главные места в тексте и выпишите их в тетрадь).</a:t>
            </a:r>
          </a:p>
          <a:p>
            <a:pPr lvl="0"/>
            <a:r>
              <a:rPr lang="ru-RU" sz="3700" dirty="0"/>
              <a:t>Озаглавьте эту часть (выразите главное в одном предложении и запишите свой заголовок в тетрадь).</a:t>
            </a:r>
          </a:p>
          <a:p>
            <a:pPr lvl="0"/>
            <a:r>
              <a:rPr lang="ru-RU" sz="3700" dirty="0"/>
              <a:t>Эту же работу выполните при чтении следующих частей.</a:t>
            </a:r>
          </a:p>
          <a:p>
            <a:pPr lvl="0"/>
            <a:r>
              <a:rPr lang="ru-RU" sz="3700" dirty="0"/>
              <a:t>Проверьте себя: прочитайте план, просмотрите рассказ, убедитесь в том, что план отражает главное (не упущено основное не повторяются заголовки, заголовки помогают вспомнить содержание рассказа). 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Выработка умения составлять рассказ о герое (или выборочный рассказ по данной сюжетной линии</a:t>
            </a:r>
            <a:r>
              <a:rPr lang="ru-RU" sz="2800" b="1" dirty="0" smtClean="0"/>
              <a:t>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92922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200" b="1" i="1" dirty="0"/>
              <a:t>Задание.</a:t>
            </a:r>
            <a:r>
              <a:rPr lang="ru-RU" sz="2200" dirty="0"/>
              <a:t> Составьте рассказ о герое.</a:t>
            </a:r>
          </a:p>
          <a:p>
            <a:pPr lvl="0" algn="just"/>
            <a:r>
              <a:rPr lang="ru-RU" sz="2200" dirty="0"/>
              <a:t>Перечитайте про себя произведение, отметив галочкой текст, относящийся к данному действующему лицу (событию).</a:t>
            </a:r>
          </a:p>
          <a:p>
            <a:pPr lvl="0" algn="just"/>
            <a:r>
              <a:rPr lang="ru-RU" sz="2200" dirty="0"/>
              <a:t>Определите, о чем говорится в каждом отрывке.</a:t>
            </a:r>
          </a:p>
          <a:p>
            <a:pPr lvl="0" algn="just"/>
            <a:r>
              <a:rPr lang="ru-RU" sz="2200" dirty="0"/>
              <a:t>Расположите отрывки по порядку, подумайте, как их можно объединить (поставьте порядковые номера).</a:t>
            </a:r>
          </a:p>
          <a:p>
            <a:pPr lvl="0" algn="just"/>
            <a:r>
              <a:rPr lang="ru-RU" sz="2200" dirty="0"/>
              <a:t>Продумайте порядок своего рассказа, еще раз перечитав отмеченные отрывки.</a:t>
            </a:r>
          </a:p>
          <a:p>
            <a:pPr lvl="0" algn="just"/>
            <a:r>
              <a:rPr lang="ru-RU" sz="2200" dirty="0"/>
              <a:t>Подумайте, какое отношение вызывает у вас этот персонаж.</a:t>
            </a:r>
          </a:p>
          <a:p>
            <a:pPr lvl="0" algn="just"/>
            <a:r>
              <a:rPr lang="ru-RU" sz="2200" dirty="0"/>
              <a:t>Составьте рассказ про себя.</a:t>
            </a:r>
          </a:p>
          <a:p>
            <a:pPr lvl="0" algn="just"/>
            <a:r>
              <a:rPr lang="ru-RU" sz="2200" dirty="0"/>
              <a:t>Проверьте себя, не упустили ли вы что-нибудь важное.</a:t>
            </a:r>
          </a:p>
          <a:p>
            <a:pPr lvl="0" algn="just"/>
            <a:r>
              <a:rPr lang="ru-RU" sz="2200" dirty="0"/>
              <a:t>Расскажите, пользуясь своими пометками или коллективно составленным планом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615262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Правила чтения и обращения с книгой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/>
              <a:t>Не берите книги грязными руками.</a:t>
            </a:r>
          </a:p>
          <a:p>
            <a:pPr lvl="0" algn="just"/>
            <a:r>
              <a:rPr lang="ru-RU" dirty="0"/>
              <a:t>Читайте, сидя за удобным столом.</a:t>
            </a:r>
          </a:p>
          <a:p>
            <a:pPr lvl="0" algn="just"/>
            <a:r>
              <a:rPr lang="ru-RU" dirty="0"/>
              <a:t>Держите книгу не ближе 30-40 см от глаз с наклоном 45°.</a:t>
            </a:r>
          </a:p>
          <a:p>
            <a:pPr lvl="0" algn="just"/>
            <a:r>
              <a:rPr lang="ru-RU" dirty="0"/>
              <a:t>Не делайте пометок в книге ручкой или карандашом. Пользуйтесь закладкой.</a:t>
            </a:r>
          </a:p>
          <a:p>
            <a:pPr lvl="0" algn="just"/>
            <a:r>
              <a:rPr lang="ru-RU" dirty="0"/>
              <a:t>Следите, чтобы освещение падало с левой стороны и было достаточным.</a:t>
            </a:r>
          </a:p>
          <a:p>
            <a:pPr lvl="0" algn="just"/>
            <a:r>
              <a:rPr lang="ru-RU" dirty="0"/>
              <a:t>Не читайте на ходу и при движении транспорта.</a:t>
            </a:r>
          </a:p>
          <a:p>
            <a:pPr lvl="0" algn="just"/>
            <a:r>
              <a:rPr lang="ru-RU" dirty="0"/>
              <a:t>Не читайте до усталости. Через 20-30 минут делайте перерыв в чтении.</a:t>
            </a:r>
          </a:p>
          <a:p>
            <a:pPr lvl="0" algn="just"/>
            <a:r>
              <a:rPr lang="ru-RU" dirty="0"/>
              <a:t>Храните книги в закрытых полках.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b="1" dirty="0"/>
              <a:t>Как надо готовить чтение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/>
              <a:t>Прочитайте текст, заметьте слова и выражения, при чтении которых допущены ошибки.</a:t>
            </a:r>
          </a:p>
          <a:p>
            <a:pPr lvl="0" algn="just"/>
            <a:r>
              <a:rPr lang="ru-RU" dirty="0"/>
              <a:t>Прочитайте несколько раз эти слова.</a:t>
            </a:r>
          </a:p>
          <a:p>
            <a:pPr lvl="0" algn="just"/>
            <a:r>
              <a:rPr lang="ru-RU" dirty="0"/>
              <a:t>Выясните значение всех непонятных слов по словарю или спросите у взрослых.</a:t>
            </a:r>
          </a:p>
          <a:p>
            <a:pPr lvl="0" algn="just"/>
            <a:r>
              <a:rPr lang="ru-RU" dirty="0"/>
              <a:t>Прочитайте текст повторно, перескажите его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1143000"/>
          </a:xfrm>
        </p:spPr>
        <p:txBody>
          <a:bodyPr>
            <a:normAutofit/>
          </a:bodyPr>
          <a:lstStyle/>
          <a:p>
            <a:r>
              <a:rPr lang="ru-RU" b="1" dirty="0"/>
              <a:t>Учитесь читать </a:t>
            </a:r>
            <a:r>
              <a:rPr lang="ru-RU" b="1" dirty="0" smtClean="0"/>
              <a:t>правильно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ru-RU" dirty="0"/>
              <a:t>Следите за словами на строчке, не переставляйте их.</a:t>
            </a:r>
          </a:p>
          <a:p>
            <a:pPr lvl="0" algn="just"/>
            <a:r>
              <a:rPr lang="ru-RU" dirty="0"/>
              <a:t>Старайтесь понять то, о чем читаете.</a:t>
            </a:r>
          </a:p>
          <a:p>
            <a:pPr lvl="0" algn="just"/>
            <a:r>
              <a:rPr lang="ru-RU" dirty="0"/>
              <a:t>При чтении будьте внимательны к каждому слову.</a:t>
            </a:r>
          </a:p>
          <a:p>
            <a:pPr lvl="0" algn="just"/>
            <a:r>
              <a:rPr lang="ru-RU" dirty="0"/>
              <a:t>Старайтесь не возвращаться к чтению прочитанного слова, если поняли его.</a:t>
            </a:r>
          </a:p>
          <a:p>
            <a:pPr lvl="0" algn="just"/>
            <a:r>
              <a:rPr lang="ru-RU" dirty="0"/>
              <a:t>Старайтесь при чтении про себя не шептать текст, не шевелить губами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Учитесь читать </a:t>
            </a:r>
            <a:r>
              <a:rPr lang="ru-RU" b="1" dirty="0" smtClean="0"/>
              <a:t>выразительно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/>
              <a:t>Помните, нельзя читать текст выразительно, если не понимаете его.</a:t>
            </a:r>
          </a:p>
          <a:p>
            <a:pPr lvl="0" algn="just"/>
            <a:r>
              <a:rPr lang="ru-RU" dirty="0"/>
              <a:t>Старайтесь мысленно представить себе то, о чем читаете.</a:t>
            </a:r>
          </a:p>
          <a:p>
            <a:pPr lvl="0" algn="just"/>
            <a:r>
              <a:rPr lang="ru-RU" dirty="0"/>
              <a:t>Определите свое (и автора) отношение к событиям, героям и постарайтесь при чтении передать его интонацией.</a:t>
            </a:r>
          </a:p>
          <a:p>
            <a:pPr lvl="0" algn="just"/>
            <a:r>
              <a:rPr lang="ru-RU" dirty="0"/>
              <a:t>Определите свою основную задачу чтения ( что вы хотите передать).</a:t>
            </a:r>
          </a:p>
          <a:p>
            <a:pPr lvl="0" algn="just"/>
            <a:r>
              <a:rPr lang="ru-RU" dirty="0"/>
              <a:t>Читайте, четко произнося слова, соблюдая паузы в конце предложения, между абзацами и частями текста.</a:t>
            </a:r>
          </a:p>
          <a:p>
            <a:pPr lvl="0" algn="just"/>
            <a:r>
              <a:rPr lang="ru-RU" dirty="0"/>
              <a:t>Выделяйте голосом важные места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сказками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ru-RU" dirty="0"/>
              <a:t>Как называется сказка? Кто ее сочинил?</a:t>
            </a:r>
          </a:p>
          <a:p>
            <a:pPr lvl="0" algn="just"/>
            <a:r>
              <a:rPr lang="ru-RU" dirty="0"/>
              <a:t>Перечитайте сказку. Как вы думаете, какая она: поучительная, героическая, юмористическая?</a:t>
            </a:r>
          </a:p>
          <a:p>
            <a:pPr lvl="0" algn="just"/>
            <a:r>
              <a:rPr lang="ru-RU" dirty="0"/>
              <a:t>Кто в сказке действует? Какие это герои?</a:t>
            </a:r>
          </a:p>
          <a:p>
            <a:pPr lvl="0" algn="just"/>
            <a:r>
              <a:rPr lang="ru-RU" dirty="0"/>
              <a:t>Какие события описываются в сказке?</a:t>
            </a:r>
          </a:p>
          <a:p>
            <a:pPr lvl="0" algn="just"/>
            <a:r>
              <a:rPr lang="ru-RU" dirty="0"/>
              <a:t>Побеждает ли кто-нибудь в сказке и почему?</a:t>
            </a:r>
          </a:p>
          <a:p>
            <a:pPr lvl="0" algn="just"/>
            <a:r>
              <a:rPr lang="ru-RU" dirty="0"/>
              <a:t>Найдите в тексте сказки слова и выражения, которые хочется запомнить.</a:t>
            </a:r>
          </a:p>
          <a:p>
            <a:pPr lvl="0" algn="just"/>
            <a:r>
              <a:rPr lang="ru-RU" dirty="0"/>
              <a:t>Как относится автор (если она авторская) к своим героям?</a:t>
            </a:r>
          </a:p>
          <a:p>
            <a:pPr lvl="0" algn="just"/>
            <a:r>
              <a:rPr lang="ru-RU" dirty="0"/>
              <a:t>Что из этой сказки запомнилось больше всего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баснями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/>
              <a:t>Как называется басня? Кто ее автор?</a:t>
            </a:r>
          </a:p>
          <a:p>
            <a:pPr lvl="0" algn="just"/>
            <a:r>
              <a:rPr lang="ru-RU" dirty="0"/>
              <a:t>Прочитайте басню. Какие события в ней описываются?</a:t>
            </a:r>
          </a:p>
          <a:p>
            <a:pPr lvl="0" algn="just"/>
            <a:r>
              <a:rPr lang="ru-RU" dirty="0"/>
              <a:t>Кто действует в басне?</a:t>
            </a:r>
          </a:p>
          <a:p>
            <a:pPr lvl="0" algn="just"/>
            <a:r>
              <a:rPr lang="ru-RU" dirty="0"/>
              <a:t>Какими показаны герои басни? Прочитайте, как описывает их автор.</a:t>
            </a:r>
          </a:p>
          <a:p>
            <a:pPr lvl="0" algn="just"/>
            <a:r>
              <a:rPr lang="ru-RU" dirty="0"/>
              <a:t>Что обсуждается в басне?</a:t>
            </a:r>
          </a:p>
          <a:p>
            <a:pPr lvl="0" algn="just"/>
            <a:r>
              <a:rPr lang="ru-RU" dirty="0"/>
              <a:t>Прочитайте, как автор относится к событиям, описанным в басне? Как он относится к действующим лицам?</a:t>
            </a:r>
          </a:p>
          <a:p>
            <a:pPr lvl="0" algn="just"/>
            <a:r>
              <a:rPr lang="ru-RU" dirty="0"/>
              <a:t>Что должен понять из этой басни читатель?</a:t>
            </a:r>
          </a:p>
          <a:p>
            <a:pPr lvl="0" algn="just"/>
            <a:r>
              <a:rPr lang="ru-RU" dirty="0"/>
              <a:t>Какое выражение басни стало крылатым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стихотворением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ru-RU" dirty="0"/>
              <a:t>Назовите стихотворение и его автора.</a:t>
            </a:r>
          </a:p>
          <a:p>
            <a:pPr lvl="0" algn="just"/>
            <a:r>
              <a:rPr lang="ru-RU" dirty="0"/>
              <a:t>Прочитайте стихотворение еще раз. О чем рассказывает поэт?</a:t>
            </a:r>
          </a:p>
          <a:p>
            <a:pPr lvl="0" algn="just"/>
            <a:r>
              <a:rPr lang="ru-RU" dirty="0"/>
              <a:t>Перечитайте стихотворение еще раз. Попробуйте нарисовать словесные картинки к стихотворению. Какие отрывки из стихотворения можно подписать под этими картинками?</a:t>
            </a:r>
          </a:p>
          <a:p>
            <a:pPr lvl="0" algn="just"/>
            <a:r>
              <a:rPr lang="ru-RU" dirty="0"/>
              <a:t>Какие слова и выражения применил автор, чтобы мы лучше представили себе природу и героев произведения?</a:t>
            </a:r>
          </a:p>
          <a:p>
            <a:pPr lvl="0" algn="just"/>
            <a:r>
              <a:rPr lang="ru-RU" dirty="0"/>
              <a:t>Какие чувства выразил поэт в стихотворении?</a:t>
            </a:r>
          </a:p>
          <a:p>
            <a:pPr lvl="0" algn="just"/>
            <a:r>
              <a:rPr lang="ru-RU" dirty="0"/>
              <a:t>Что вам понравилось в стихотворении?</a:t>
            </a:r>
          </a:p>
          <a:p>
            <a:pPr lvl="0" algn="just"/>
            <a:r>
              <a:rPr lang="ru-RU" dirty="0"/>
              <a:t>Подготовьтесь к выразительному чтению стихотворения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Работа над лирическим стихотворением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/>
          <a:lstStyle/>
          <a:p>
            <a:pPr lvl="0" algn="just"/>
            <a:r>
              <a:rPr lang="ru-RU" dirty="0"/>
              <a:t>Прочитайте стихотворение. </a:t>
            </a:r>
          </a:p>
          <a:p>
            <a:pPr lvl="0" algn="just"/>
            <a:r>
              <a:rPr lang="ru-RU" dirty="0"/>
              <a:t>Какие картины можно нарисовать к этому стихотворению?</a:t>
            </a:r>
          </a:p>
          <a:p>
            <a:pPr lvl="0" algn="just"/>
            <a:r>
              <a:rPr lang="ru-RU" dirty="0"/>
              <a:t>Какие чувства автор выразил в этом стихотворении?</a:t>
            </a:r>
          </a:p>
          <a:p>
            <a:pPr lvl="0" algn="just"/>
            <a:r>
              <a:rPr lang="ru-RU" dirty="0"/>
              <a:t>Какими образными словами автору удалось передать свои чувства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1272</Words>
  <Application>Microsoft Office PowerPoint</Application>
  <PresentationFormat>Экран (4:3)</PresentationFormat>
  <Paragraphs>134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Правила чтения и обращения с книгой </vt:lpstr>
      <vt:lpstr>Как надо готовить чтение </vt:lpstr>
      <vt:lpstr>Учитесь читать правильно</vt:lpstr>
      <vt:lpstr>Учитесь читать выразительно</vt:lpstr>
      <vt:lpstr>Памятка к работе над сказками</vt:lpstr>
      <vt:lpstr>Памятка к работе над баснями</vt:lpstr>
      <vt:lpstr>Памятка к работе над стихотворением</vt:lpstr>
      <vt:lpstr>Работа над лирическим стихотворением </vt:lpstr>
      <vt:lpstr>Памятка к работе над статьей</vt:lpstr>
      <vt:lpstr>Памятка к работе над рассказом</vt:lpstr>
      <vt:lpstr>Выделение главной мысли рассказа</vt:lpstr>
      <vt:lpstr>Составление плана</vt:lpstr>
      <vt:lpstr>Выработка умения пересказать полно</vt:lpstr>
      <vt:lpstr>Выработка умения пересказывать кратко</vt:lpstr>
      <vt:lpstr>Выработка умения отвечать на вопрос по прочитанному тексту</vt:lpstr>
      <vt:lpstr>Выработка умения составлять план текста </vt:lpstr>
      <vt:lpstr>Выработка умения составлять рассказ о герое (или выборочный рассказ по данной сюжетной линии)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2015-02-09T08:14:48Z</dcterms:created>
  <dcterms:modified xsi:type="dcterms:W3CDTF">2015-02-09T08:43:42Z</dcterms:modified>
</cp:coreProperties>
</file>