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9" r:id="rId2"/>
    <p:sldId id="256" r:id="rId3"/>
    <p:sldId id="270" r:id="rId4"/>
    <p:sldId id="257" r:id="rId5"/>
    <p:sldId id="258" r:id="rId6"/>
    <p:sldId id="266" r:id="rId7"/>
    <p:sldId id="267" r:id="rId8"/>
    <p:sldId id="260" r:id="rId9"/>
    <p:sldId id="263" r:id="rId10"/>
    <p:sldId id="264" r:id="rId11"/>
    <p:sldId id="261" r:id="rId12"/>
    <p:sldId id="262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4504-0F09-4053-A451-69A2411B9CD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20AD-D0DD-4B65-93A7-7E43D907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7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4504-0F09-4053-A451-69A2411B9CD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20AD-D0DD-4B65-93A7-7E43D907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1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4504-0F09-4053-A451-69A2411B9CD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20AD-D0DD-4B65-93A7-7E43D907F5C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564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4504-0F09-4053-A451-69A2411B9CD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20AD-D0DD-4B65-93A7-7E43D907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4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4504-0F09-4053-A451-69A2411B9CD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20AD-D0DD-4B65-93A7-7E43D907F5C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429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4504-0F09-4053-A451-69A2411B9CD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20AD-D0DD-4B65-93A7-7E43D907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8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4504-0F09-4053-A451-69A2411B9CD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20AD-D0DD-4B65-93A7-7E43D907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4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4504-0F09-4053-A451-69A2411B9CD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20AD-D0DD-4B65-93A7-7E43D907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3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4504-0F09-4053-A451-69A2411B9CD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20AD-D0DD-4B65-93A7-7E43D907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5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4504-0F09-4053-A451-69A2411B9CD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20AD-D0DD-4B65-93A7-7E43D907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8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4504-0F09-4053-A451-69A2411B9CD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20AD-D0DD-4B65-93A7-7E43D907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4504-0F09-4053-A451-69A2411B9CD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20AD-D0DD-4B65-93A7-7E43D907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4504-0F09-4053-A451-69A2411B9CD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20AD-D0DD-4B65-93A7-7E43D907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0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4504-0F09-4053-A451-69A2411B9CD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20AD-D0DD-4B65-93A7-7E43D907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7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4504-0F09-4053-A451-69A2411B9CD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20AD-D0DD-4B65-93A7-7E43D907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9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4504-0F09-4053-A451-69A2411B9CD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220AD-D0DD-4B65-93A7-7E43D907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2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4504-0F09-4053-A451-69A2411B9CD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50220AD-D0DD-4B65-93A7-7E43D907F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3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8.m4a"/><Relationship Id="rId7" Type="http://schemas.openxmlformats.org/officeDocument/2006/relationships/image" Target="../media/image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1591056"/>
            <a:ext cx="8313589" cy="2459780"/>
          </a:xfrm>
        </p:spPr>
        <p:txBody>
          <a:bodyPr/>
          <a:lstStyle/>
          <a:p>
            <a:r>
              <a:rPr lang="ru-RU" sz="4900" dirty="0" smtClean="0">
                <a:solidFill>
                  <a:srgbClr val="BC80E0">
                    <a:lumMod val="50000"/>
                  </a:srgbClr>
                </a:solidFill>
              </a:rPr>
              <a:t>4 </a:t>
            </a:r>
            <a:r>
              <a:rPr lang="ru-RU" sz="4900" dirty="0">
                <a:solidFill>
                  <a:srgbClr val="BC80E0">
                    <a:lumMod val="50000"/>
                  </a:srgbClr>
                </a:solidFill>
              </a:rPr>
              <a:t>неделя  </a:t>
            </a:r>
            <a:r>
              <a:rPr lang="ru-RU" sz="4900" dirty="0" smtClean="0">
                <a:solidFill>
                  <a:srgbClr val="BC80E0">
                    <a:lumMod val="50000"/>
                  </a:srgbClr>
                </a:solidFill>
              </a:rPr>
              <a:t>1 (10) </a:t>
            </a:r>
            <a:r>
              <a:rPr lang="ru-RU" sz="4900" dirty="0">
                <a:solidFill>
                  <a:srgbClr val="BC80E0">
                    <a:lumMod val="50000"/>
                  </a:srgbClr>
                </a:solidFill>
              </a:rPr>
              <a:t>урок Английский язык</a:t>
            </a:r>
            <a:r>
              <a:rPr lang="en-US" sz="4900" dirty="0">
                <a:solidFill>
                  <a:srgbClr val="BC80E0">
                    <a:lumMod val="50000"/>
                  </a:srgbClr>
                </a:solidFill>
              </a:rPr>
              <a:t/>
            </a:r>
            <a:br>
              <a:rPr lang="en-US" sz="4900" dirty="0">
                <a:solidFill>
                  <a:srgbClr val="BC80E0">
                    <a:lumMod val="50000"/>
                  </a:srgb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297" y="3959393"/>
            <a:ext cx="8304447" cy="2203663"/>
          </a:xfrm>
        </p:spPr>
        <p:txBody>
          <a:bodyPr>
            <a:normAutofit fontScale="40000" lnSpcReduction="20000"/>
          </a:bodyPr>
          <a:lstStyle/>
          <a:p>
            <a:pPr lvl="0">
              <a:buClr>
                <a:srgbClr val="F496CB">
                  <a:lumMod val="75000"/>
                </a:srgbClr>
              </a:buClr>
            </a:pPr>
            <a:r>
              <a:rPr lang="ru-RU" sz="8000" dirty="0">
                <a:solidFill>
                  <a:srgbClr val="BC80E0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Учителя: </a:t>
            </a:r>
            <a:r>
              <a:rPr lang="ru-RU" sz="8000" dirty="0" err="1">
                <a:solidFill>
                  <a:srgbClr val="BC80E0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Важева</a:t>
            </a:r>
            <a:r>
              <a:rPr lang="ru-RU" sz="8000" dirty="0">
                <a:solidFill>
                  <a:srgbClr val="BC80E0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Г.Ю.</a:t>
            </a:r>
            <a:br>
              <a:rPr lang="ru-RU" sz="8000" dirty="0">
                <a:solidFill>
                  <a:srgbClr val="BC80E0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BC80E0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8000" dirty="0" err="1">
                <a:solidFill>
                  <a:srgbClr val="BC80E0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Дедюрина</a:t>
            </a:r>
            <a:r>
              <a:rPr lang="ru-RU" sz="8000" dirty="0">
                <a:solidFill>
                  <a:srgbClr val="BC80E0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И.С.</a:t>
            </a:r>
            <a:br>
              <a:rPr lang="ru-RU" sz="8000" dirty="0">
                <a:solidFill>
                  <a:srgbClr val="BC80E0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0" dirty="0">
                <a:solidFill>
                  <a:srgbClr val="BC80E0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Кривченко Н.В.</a:t>
            </a:r>
            <a:br>
              <a:rPr lang="ru-RU" sz="8000" dirty="0">
                <a:solidFill>
                  <a:srgbClr val="BC80E0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8000" dirty="0">
              <a:solidFill>
                <a:srgbClr val="BC80E0">
                  <a:lumMod val="50000"/>
                </a:srgb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29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20" y="347472"/>
            <a:ext cx="8085282" cy="1298448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Check your answers.</a:t>
            </a:r>
            <a:b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Проверь ответы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88720" y="2069174"/>
            <a:ext cx="3671676" cy="363668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5776" y="2167128"/>
            <a:ext cx="5184648" cy="387423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They fished and learned how to make a bridge over the river.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No, they weren’t.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There was a noise outside.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Yes, they did.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No, they didn’t. They used two sticks.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073" y="509333"/>
            <a:ext cx="612648" cy="61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960" y="676656"/>
            <a:ext cx="8984295" cy="12344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Read the text again and </a:t>
            </a:r>
            <a:r>
              <a:rPr lang="en-US" sz="3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 the questions. </a:t>
            </a:r>
            <a:r>
              <a:rPr lang="en-US" sz="3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Прочитайте повторно текст и ответьте на вопросы.</a:t>
            </a:r>
            <a:endParaRPr lang="ru-RU" sz="3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4961" y="2130552"/>
            <a:ext cx="8596667" cy="3328416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7597" y="6766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856" y="609600"/>
            <a:ext cx="8140146" cy="11734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your answers. </a:t>
            </a: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Проверьте свои ответы.</a:t>
            </a:r>
            <a:endParaRPr lang="ru-RU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33856" y="2203704"/>
            <a:ext cx="8622792" cy="347472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353" y="609600"/>
            <a:ext cx="740664" cy="6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9769"/>
            <a:ext cx="7838394" cy="6949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10. </a:t>
            </a:r>
            <a:r>
              <a:rPr lang="en-US" dirty="0" smtClean="0">
                <a:solidFill>
                  <a:srgbClr val="7030A0"/>
                </a:solidFill>
              </a:rPr>
              <a:t>Your task for the next lesson.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34441"/>
            <a:ext cx="8257032" cy="5111496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Take down the new words in your vocabularies and learn them (slide 4)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Read the text once 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(Ex. 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 114 Class 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Books)</a:t>
            </a:r>
            <a:endParaRPr lang="en-US" sz="2800" dirty="0" smtClean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Do ex. 2 p. 106 in your workbooks.</a:t>
            </a:r>
          </a:p>
          <a:p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Задание на следующий урок.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Выпишите новые слова в словари и выучите их (слайд 4)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Прочитайте текст ещё </a:t>
            </a:r>
            <a:r>
              <a:rPr lang="ru-RU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 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упр. </a:t>
            </a:r>
            <a:r>
              <a:rPr lang="ru-RU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стр. </a:t>
            </a:r>
            <a:r>
              <a:rPr lang="ru-RU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114 учебники 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800" dirty="0" smtClean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Выполните упр. 2 стр. 106 в рабочих тетрадях.</a:t>
            </a:r>
            <a:endParaRPr lang="ru-RU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16" y="533559"/>
            <a:ext cx="704088" cy="7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548640"/>
            <a:ext cx="9820656" cy="58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06188"/>
            <a:ext cx="8499519" cy="30406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/>
              </a:rPr>
              <a:t>Unit 14 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/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/>
              </a:rPr>
              <a:t>Did you have a good day?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/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Skills Time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!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96138"/>
            <a:ext cx="8141208" cy="1240971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buClr>
                <a:srgbClr val="90C226"/>
              </a:buClr>
              <a:buSzPct val="80000"/>
            </a:pPr>
            <a:r>
              <a:rPr lang="en-US" sz="6000" b="1" dirty="0" smtClean="0">
                <a:solidFill>
                  <a:srgbClr val="54A021"/>
                </a:solidFill>
                <a:latin typeface="Trebuchet MS" panose="020B0603020202020204"/>
              </a:rPr>
              <a:t> </a:t>
            </a:r>
            <a:endParaRPr lang="ru-RU" sz="6000" b="1" dirty="0">
              <a:solidFill>
                <a:srgbClr val="54A021"/>
              </a:solidFill>
              <a:latin typeface="Trebuchet MS" panose="020B0603020202020204"/>
            </a:endParaRPr>
          </a:p>
          <a:p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6637" y="9061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7" y="475489"/>
            <a:ext cx="9817200" cy="5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9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936" y="475488"/>
            <a:ext cx="9670096" cy="196596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Today we are learning the second group of words. Open your Class Books on p. 114 ex. 1. Listen and repeat.</a:t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Сегодня мы выучим 2 группу слов. Откройте учебники на стр. 114 упр. 1. Прослушайте и повторите.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6" y="2599628"/>
            <a:ext cx="8792271" cy="3737164"/>
          </a:xfrm>
        </p:spPr>
      </p:pic>
      <p:pic>
        <p:nvPicPr>
          <p:cNvPr id="5" name="Track1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5572" y="2772473"/>
            <a:ext cx="487363" cy="487363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5573" y="4754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3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4878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8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576" y="338300"/>
            <a:ext cx="6592824" cy="87785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847042"/>
              </p:ext>
            </p:extLst>
          </p:nvPr>
        </p:nvGraphicFramePr>
        <p:xfrm>
          <a:off x="1179576" y="1490472"/>
          <a:ext cx="9186232" cy="4828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054">
                  <a:extLst>
                    <a:ext uri="{9D8B030D-6E8A-4147-A177-3AD203B41FA5}">
                      <a16:colId xmlns:a16="http://schemas.microsoft.com/office/drawing/2014/main" val="1530430101"/>
                    </a:ext>
                  </a:extLst>
                </a:gridCol>
                <a:gridCol w="2967589">
                  <a:extLst>
                    <a:ext uri="{9D8B030D-6E8A-4147-A177-3AD203B41FA5}">
                      <a16:colId xmlns:a16="http://schemas.microsoft.com/office/drawing/2014/main" val="490681072"/>
                    </a:ext>
                  </a:extLst>
                </a:gridCol>
                <a:gridCol w="2967589">
                  <a:extLst>
                    <a:ext uri="{9D8B030D-6E8A-4147-A177-3AD203B41FA5}">
                      <a16:colId xmlns:a16="http://schemas.microsoft.com/office/drawing/2014/main" val="119716920"/>
                    </a:ext>
                  </a:extLst>
                </a:gridCol>
              </a:tblGrid>
              <a:tr h="601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Word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Transcription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/>
                          <a:ea typeface="Calibri"/>
                          <a:cs typeface="Times New Roman"/>
                        </a:rPr>
                        <a:t>Translation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40738"/>
                  </a:ext>
                </a:extLst>
              </a:tr>
              <a:tr h="676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tent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палатка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3487624"/>
                  </a:ext>
                </a:extLst>
              </a:tr>
              <a:tr h="640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sleeping bag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ru-RU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sliːpɪŋ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bæɡ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спальный мешок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8314539"/>
                  </a:ext>
                </a:extLst>
              </a:tr>
              <a:tr h="798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frying pan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fraɪɪŋ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pæn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сковорода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8327555"/>
                  </a:ext>
                </a:extLst>
              </a:tr>
              <a:tr h="671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[ˈmætʃes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спички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6157067"/>
                  </a:ext>
                </a:extLst>
              </a:tr>
              <a:tr h="720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rope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[rəʊp]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веревка, канат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0101571"/>
                  </a:ext>
                </a:extLst>
              </a:tr>
              <a:tr h="720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torch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tɔːʧ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фонарь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174352"/>
                  </a:ext>
                </a:extLst>
              </a:tr>
            </a:tbl>
          </a:graphicData>
        </a:graphic>
      </p:graphicFrame>
      <p:pic>
        <p:nvPicPr>
          <p:cNvPr id="5" name="Track1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2213" y="1490472"/>
            <a:ext cx="487363" cy="487363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2213" y="5335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5853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304" y="210312"/>
            <a:ext cx="9802368" cy="1609344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Open your workbooks 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Ex. 1 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p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106. 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new words to finish the sentences. </a:t>
            </a:r>
            <a:b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Откройте рабочие тетради на стр. 106 упр. 1. Закончите предложения используя новые слова. 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9304" y="1819656"/>
            <a:ext cx="7205472" cy="466344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941" y="2976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744" y="274320"/>
            <a:ext cx="7893258" cy="6675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Check your answers.</a:t>
            </a:r>
            <a:endParaRPr lang="ru-RU" sz="3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80744" y="941832"/>
            <a:ext cx="7893258" cy="5660136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3381" y="3643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5609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860" y="164592"/>
            <a:ext cx="9771628" cy="153009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5. It’s time to start listening and reading the text.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Ex. 3 p. 114 in your Class books.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Откройте учебники на стр. 114 упр. 3. Послушайте и прочитайте текст.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90860" y="1880775"/>
            <a:ext cx="8596667" cy="4702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860" y="1694688"/>
            <a:ext cx="2056674" cy="381000"/>
          </a:xfrm>
          <a:prstGeom prst="rect">
            <a:avLst/>
          </a:prstGeom>
        </p:spPr>
      </p:pic>
      <p:pic>
        <p:nvPicPr>
          <p:cNvPr id="6" name="Track1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3808" y="1544050"/>
            <a:ext cx="627052" cy="487363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3808" y="193381"/>
            <a:ext cx="696895" cy="66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5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5122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696" y="609600"/>
            <a:ext cx="8277306" cy="13208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6</a:t>
            </a:r>
            <a:r>
              <a:rPr lang="en-US" dirty="0" smtClean="0">
                <a:solidFill>
                  <a:srgbClr val="7030A0"/>
                </a:solidFill>
              </a:rPr>
              <a:t>. Answer the </a:t>
            </a:r>
            <a:r>
              <a:rPr lang="en-US" dirty="0" smtClean="0">
                <a:solidFill>
                  <a:srgbClr val="7030A0"/>
                </a:solidFill>
              </a:rPr>
              <a:t>questions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Ответьте на вопросы по </a:t>
            </a:r>
            <a:r>
              <a:rPr lang="ru-RU" dirty="0" smtClean="0">
                <a:solidFill>
                  <a:srgbClr val="7030A0"/>
                </a:solidFill>
              </a:rPr>
              <a:t>тексту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696" y="2160589"/>
            <a:ext cx="8277306" cy="388077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What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they do every day? 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Were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cold at night? 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What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happened one night? 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Did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start a fire? 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Did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use matches?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9333" y="609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560</TotalTime>
  <Words>348</Words>
  <Application>Microsoft Office PowerPoint</Application>
  <PresentationFormat>Широкоэкранный</PresentationFormat>
  <Paragraphs>52</Paragraphs>
  <Slides>14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4 неделя  1 (10) урок Английский язык </vt:lpstr>
      <vt:lpstr>Unit 14  Did you have a good day? Skills Time!  </vt:lpstr>
      <vt:lpstr>Презентация PowerPoint</vt:lpstr>
      <vt:lpstr>1. Today we are learning the second group of words. Open your Class Books on p. 114 ex. 1. Listen and repeat. Сегодня мы выучим 2 группу слов. Откройте учебники на стр. 114 упр. 1. Прослушайте и повторите. </vt:lpstr>
      <vt:lpstr>Презентация PowerPoint</vt:lpstr>
      <vt:lpstr>3. Open your workbooks Ex. 1 on p. 106. Use the new words to finish the sentences.  Откройте рабочие тетради на стр. 106 упр. 1. Закончите предложения используя новые слова.  </vt:lpstr>
      <vt:lpstr>4. Check your answers.</vt:lpstr>
      <vt:lpstr>5. It’s time to start listening and reading the text. Ex. 3 p. 114 in your Class books. Откройте учебники на стр. 114 упр. 3. Послушайте и прочитайте текст.</vt:lpstr>
      <vt:lpstr>6. Answer the questions. Ответьте на вопросы по тексту.</vt:lpstr>
      <vt:lpstr>7. Check your answers. Проверь ответы. </vt:lpstr>
      <vt:lpstr>8. Read the text again and answer the questions.  Прочитайте повторно текст и ответьте на вопросы.</vt:lpstr>
      <vt:lpstr>9. Check your answers.  Проверьте свои ответы.</vt:lpstr>
      <vt:lpstr>10. Your task for the next lesson.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14  Did you have a good day? Words </dc:title>
  <dc:creator>HP</dc:creator>
  <cp:lastModifiedBy>HP</cp:lastModifiedBy>
  <cp:revision>58</cp:revision>
  <dcterms:created xsi:type="dcterms:W3CDTF">2020-04-18T01:02:59Z</dcterms:created>
  <dcterms:modified xsi:type="dcterms:W3CDTF">2020-04-26T12:57:17Z</dcterms:modified>
</cp:coreProperties>
</file>