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70" r:id="rId6"/>
    <p:sldId id="262" r:id="rId7"/>
    <p:sldId id="265" r:id="rId8"/>
    <p:sldId id="266" r:id="rId9"/>
    <p:sldId id="264" r:id="rId10"/>
    <p:sldId id="25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%20&#1079;&#1072;&#1085;&#1103;&#1090;&#1080;&#1102;\&#1047;&#1072;&#1085;&#1103;&#1090;&#1080;&#1077;%2025.11.17\Evgenij_Permyak_-_Pichugin_most_(iPleer.fm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%20&#1079;&#1072;&#1085;&#1103;&#1090;&#1080;&#1102;\&#1047;&#1072;&#1085;&#1103;&#1090;&#1080;&#1077;%2025.11.17\&#1044;&#1086;&#1088;&#1086;&#1075;&#1086;&#1102;%20&#1076;&#1086;&#1073;&#1088;&#1072;+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 Жизнь дана на     добрые дела»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 Пермяк «Пичугин мост»</a:t>
            </a:r>
          </a:p>
          <a:p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14356"/>
            <a:ext cx="32576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Доброе дело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714356"/>
            <a:ext cx="41572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два века живёт.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000240"/>
            <a:ext cx="405784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дереве судят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 плодам,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2786058"/>
            <a:ext cx="35080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 о человеке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 его делам.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4929198"/>
            <a:ext cx="3398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Доброе  дело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4929198"/>
            <a:ext cx="45372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само себя хвалит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mg3.stockfresh.com/files/c/clairev/m/14/743775_stock-photo-spring-meadow-with-daisi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2357430"/>
            <a:ext cx="600356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Добрые слова — корни,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Добрые мысли — цветы,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Добрые дела — плоды,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Добрые имена — сады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Жа-жа-жа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есть иголки у ежа.</a:t>
            </a: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Жу-жу-жу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–молока дадим ежу.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http://mypresentation.ru/documents/8d301c79f542c57be31ff1d569dd1d43/img3.jpg"/>
          <p:cNvPicPr>
            <a:picLocks noChangeAspect="1" noChangeArrowheads="1"/>
          </p:cNvPicPr>
          <p:nvPr/>
        </p:nvPicPr>
        <p:blipFill>
          <a:blip r:embed="rId2"/>
          <a:srcRect l="53438" t="33750" r="1562" b="4999"/>
          <a:stretch>
            <a:fillRect/>
          </a:stretch>
        </p:blipFill>
        <p:spPr bwMode="auto">
          <a:xfrm>
            <a:off x="3071802" y="2857496"/>
            <a:ext cx="342902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Шёл Антон через двор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с топором чинить забор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ds02.infourok.ru/uploads/ex/1315/0004f514-4a46d064/img10.jpg"/>
          <p:cNvPicPr>
            <a:picLocks noChangeAspect="1" noChangeArrowheads="1"/>
          </p:cNvPicPr>
          <p:nvPr/>
        </p:nvPicPr>
        <p:blipFill>
          <a:blip r:embed="rId2"/>
          <a:srcRect l="6557" t="1852" r="4918" b="5556"/>
          <a:stretch>
            <a:fillRect/>
          </a:stretch>
        </p:blipFill>
        <p:spPr bwMode="auto">
          <a:xfrm>
            <a:off x="2571736" y="2786058"/>
            <a:ext cx="385765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Словарная работа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4500594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Ветла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белая (серебристая) ива.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Жердь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длинный шест с круглым стволом, срубленное и очищенное от веток высокое и тонкое дерево.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785794"/>
            <a:ext cx="42195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postroy-sam.com/wp-content/uploads/2014/06/kak-sdelat-pleten-svoimi-rukami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000504"/>
            <a:ext cx="4262434" cy="2695576"/>
          </a:xfrm>
          <a:prstGeom prst="rect">
            <a:avLst/>
          </a:prstGeom>
          <a:noFill/>
        </p:spPr>
      </p:pic>
      <p:pic>
        <p:nvPicPr>
          <p:cNvPr id="6" name="Evgenij_Permyak_-_Pichugin_most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r="975" b="65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орогою добра+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929454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71456"/>
            <a:ext cx="8229600" cy="628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Мечты о подвигах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Речка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Быстрянка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Сёма Пичугин</a:t>
            </a:r>
          </a:p>
          <a:p>
            <a:pPr>
              <a:buNone/>
            </a:pP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Мостишко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Настоящий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мосток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Большой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мост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14744" y="36433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6050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ds02.infourok.ru/uploads/ex/0262/0004a9c9-25b6796e/img27.jpg"/>
          <p:cNvPicPr>
            <a:picLocks noChangeAspect="1" noChangeArrowheads="1"/>
          </p:cNvPicPr>
          <p:nvPr/>
        </p:nvPicPr>
        <p:blipFill>
          <a:blip r:embed="rId2"/>
          <a:srcRect l="6250" t="8334" r="13281" b="19791"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2.infourok.ru/uploads/ex/0262/0004a9c9-25b6796e/img30.jpg"/>
          <p:cNvPicPr>
            <a:picLocks noChangeAspect="1" noChangeArrowheads="1"/>
          </p:cNvPicPr>
          <p:nvPr/>
        </p:nvPicPr>
        <p:blipFill>
          <a:blip r:embed="rId2"/>
          <a:srcRect l="3984" t="3685" r="2824" b="12486"/>
          <a:stretch>
            <a:fillRect/>
          </a:stretch>
        </p:blipFill>
        <p:spPr bwMode="auto">
          <a:xfrm>
            <a:off x="142844" y="214290"/>
            <a:ext cx="8786874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yavix.ru/i/6/8/c/89a7bdaf18ecb0c6f54e880809019.jpg"/>
          <p:cNvPicPr>
            <a:picLocks noChangeAspect="1" noChangeArrowheads="1"/>
          </p:cNvPicPr>
          <p:nvPr/>
        </p:nvPicPr>
        <p:blipFill>
          <a:blip r:embed="rId2"/>
          <a:srcRect r="-1" b="24074"/>
          <a:stretch>
            <a:fillRect/>
          </a:stretch>
        </p:blipFill>
        <p:spPr bwMode="auto">
          <a:xfrm>
            <a:off x="214282" y="214290"/>
            <a:ext cx="8643998" cy="6429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7030A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97</Words>
  <PresentationFormat>Экран (4:3)</PresentationFormat>
  <Paragraphs>32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 Жизнь дана на     добрые дела» </vt:lpstr>
      <vt:lpstr>Слайд 2</vt:lpstr>
      <vt:lpstr>Слайд 3</vt:lpstr>
      <vt:lpstr>Словарная работа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Жизнь дана на добрые дела». </dc:title>
  <dc:creator>Инна Чупина</dc:creator>
  <cp:lastModifiedBy>Инна</cp:lastModifiedBy>
  <cp:revision>19</cp:revision>
  <dcterms:created xsi:type="dcterms:W3CDTF">2017-11-17T20:22:08Z</dcterms:created>
  <dcterms:modified xsi:type="dcterms:W3CDTF">2017-11-25T04:19:47Z</dcterms:modified>
</cp:coreProperties>
</file>