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58" r:id="rId3"/>
    <p:sldId id="259" r:id="rId4"/>
    <p:sldId id="261" r:id="rId5"/>
    <p:sldId id="263" r:id="rId6"/>
    <p:sldId id="264" r:id="rId7"/>
    <p:sldId id="265" r:id="rId8"/>
    <p:sldId id="268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DD5E3-28BF-4C29-8E47-05E689152B57}" type="datetimeFigureOut">
              <a:rPr lang="ru-RU" smtClean="0"/>
              <a:pPr/>
              <a:t>10.03.2015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FB461-628D-48D0-B811-624957F57F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DD5E3-28BF-4C29-8E47-05E689152B57}" type="datetimeFigureOut">
              <a:rPr lang="ru-RU" smtClean="0"/>
              <a:pPr/>
              <a:t>10.03.2015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FB461-628D-48D0-B811-624957F57F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DD5E3-28BF-4C29-8E47-05E689152B57}" type="datetimeFigureOut">
              <a:rPr lang="ru-RU" smtClean="0"/>
              <a:pPr/>
              <a:t>10.03.2015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FB461-628D-48D0-B811-624957F57F7B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DD5E3-28BF-4C29-8E47-05E689152B57}" type="datetimeFigureOut">
              <a:rPr lang="ru-RU" smtClean="0"/>
              <a:pPr/>
              <a:t>10.03.2015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FB461-628D-48D0-B811-624957F57F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DD5E3-28BF-4C29-8E47-05E689152B57}" type="datetimeFigureOut">
              <a:rPr lang="ru-RU" smtClean="0"/>
              <a:pPr/>
              <a:t>10.03.2015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FB461-628D-48D0-B811-624957F57F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DD5E3-28BF-4C29-8E47-05E689152B57}" type="datetimeFigureOut">
              <a:rPr lang="ru-RU" smtClean="0"/>
              <a:pPr/>
              <a:t>10.03.2015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FB461-628D-48D0-B811-624957F57F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DD5E3-28BF-4C29-8E47-05E689152B57}" type="datetimeFigureOut">
              <a:rPr lang="ru-RU" smtClean="0"/>
              <a:pPr/>
              <a:t>10.03.2015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FB461-628D-48D0-B811-624957F57F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DD5E3-28BF-4C29-8E47-05E689152B57}" type="datetimeFigureOut">
              <a:rPr lang="ru-RU" smtClean="0"/>
              <a:pPr/>
              <a:t>10.03.2015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FB461-628D-48D0-B811-624957F57F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DD5E3-28BF-4C29-8E47-05E689152B57}" type="datetimeFigureOut">
              <a:rPr lang="ru-RU" smtClean="0"/>
              <a:pPr/>
              <a:t>10.03.2015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FB461-628D-48D0-B811-624957F57F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DD5E3-28BF-4C29-8E47-05E689152B57}" type="datetimeFigureOut">
              <a:rPr lang="ru-RU" smtClean="0"/>
              <a:pPr/>
              <a:t>10.03.2015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FB461-628D-48D0-B811-624957F57F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DD5E3-28BF-4C29-8E47-05E689152B57}" type="datetimeFigureOut">
              <a:rPr lang="ru-RU" smtClean="0"/>
              <a:pPr/>
              <a:t>10.03.2015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FB461-628D-48D0-B811-624957F57F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85FDD5E3-28BF-4C29-8E47-05E689152B57}" type="datetimeFigureOut">
              <a:rPr lang="ru-RU" smtClean="0"/>
              <a:pPr/>
              <a:t>10.03.2015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A53FB461-628D-48D0-B811-624957F57F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Джоэль</a:t>
            </a:r>
            <a:r>
              <a:rPr lang="ru-RU" dirty="0" smtClean="0"/>
              <a:t> </a:t>
            </a:r>
            <a:r>
              <a:rPr lang="ru-RU" dirty="0" err="1" smtClean="0"/>
              <a:t>Чандлер</a:t>
            </a:r>
            <a:r>
              <a:rPr lang="ru-RU" dirty="0" smtClean="0"/>
              <a:t> Харрис</a:t>
            </a:r>
            <a:br>
              <a:rPr lang="ru-RU" dirty="0" smtClean="0"/>
            </a:br>
            <a:r>
              <a:rPr lang="ru-RU" dirty="0" smtClean="0"/>
              <a:t>1848-1908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645152" y="1988840"/>
            <a:ext cx="3822192" cy="4137640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Харрис </a:t>
            </a:r>
            <a:r>
              <a:rPr lang="ru-RU" dirty="0" err="1"/>
              <a:t>Джоэль</a:t>
            </a:r>
            <a:r>
              <a:rPr lang="ru-RU" dirty="0"/>
              <a:t> </a:t>
            </a:r>
            <a:r>
              <a:rPr lang="ru-RU" dirty="0" err="1"/>
              <a:t>Чандлер</a:t>
            </a:r>
            <a:r>
              <a:rPr lang="ru-RU" dirty="0"/>
              <a:t> родился в очень бедной семье. Уже в 13 лет ему пришлось оставить свой дом и уйти на заработки. Харрис поступил в ученики к плантатору и издателю газеты Джозефу </a:t>
            </a:r>
            <a:r>
              <a:rPr lang="ru-RU" dirty="0" err="1"/>
              <a:t>Тёрнеру</a:t>
            </a:r>
            <a:r>
              <a:rPr lang="ru-RU" dirty="0"/>
              <a:t>. На плантации </a:t>
            </a:r>
            <a:r>
              <a:rPr lang="ru-RU" dirty="0" err="1"/>
              <a:t>Тёрнера</a:t>
            </a:r>
            <a:r>
              <a:rPr lang="ru-RU" dirty="0"/>
              <a:t> он впервые столкнулся с негритянским фольклором. Именно обработка негритянского фольклора впоследствии сделала </a:t>
            </a:r>
            <a:r>
              <a:rPr lang="ru-RU" dirty="0" err="1"/>
              <a:t>Харрисса</a:t>
            </a:r>
            <a:r>
              <a:rPr lang="ru-RU" dirty="0"/>
              <a:t> знаменитым.</a:t>
            </a:r>
          </a:p>
        </p:txBody>
      </p:sp>
      <p:pic>
        <p:nvPicPr>
          <p:cNvPr id="1026" name="Picture 2" descr="C:\Users\Пользователь\Desktop\9781455427727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3568" y="1916832"/>
            <a:ext cx="3340869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2416760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728192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tx2"/>
                </a:solidFill>
              </a:rPr>
              <a:t>Первые публикации обработанных фольклорных сказок появились в 1879 г. в </a:t>
            </a:r>
            <a:r>
              <a:rPr lang="ru-RU" sz="2800" dirty="0" err="1">
                <a:solidFill>
                  <a:schemeClr val="tx2"/>
                </a:solidFill>
              </a:rPr>
              <a:t>атлантской</a:t>
            </a:r>
            <a:r>
              <a:rPr lang="ru-RU" sz="2800" dirty="0">
                <a:solidFill>
                  <a:schemeClr val="tx2"/>
                </a:solidFill>
              </a:rPr>
              <a:t> газете «</a:t>
            </a:r>
            <a:r>
              <a:rPr lang="ru-RU" sz="2800" dirty="0" err="1">
                <a:solidFill>
                  <a:schemeClr val="tx2"/>
                </a:solidFill>
              </a:rPr>
              <a:t>Atlanta</a:t>
            </a:r>
            <a:r>
              <a:rPr lang="ru-RU" sz="2800" dirty="0">
                <a:solidFill>
                  <a:schemeClr val="tx2"/>
                </a:solidFill>
              </a:rPr>
              <a:t> </a:t>
            </a:r>
            <a:r>
              <a:rPr lang="ru-RU" sz="2800" dirty="0" err="1">
                <a:solidFill>
                  <a:schemeClr val="tx2"/>
                </a:solidFill>
              </a:rPr>
              <a:t>Constitution</a:t>
            </a:r>
            <a:r>
              <a:rPr lang="ru-RU" sz="2800" dirty="0" smtClean="0">
                <a:solidFill>
                  <a:schemeClr val="tx2"/>
                </a:solidFill>
              </a:rPr>
              <a:t>». Школа, где учился </a:t>
            </a:r>
            <a:r>
              <a:rPr lang="ru-RU" sz="2800" dirty="0" err="1" smtClean="0">
                <a:solidFill>
                  <a:schemeClr val="tx2"/>
                </a:solidFill>
              </a:rPr>
              <a:t>Джоэль</a:t>
            </a:r>
            <a:r>
              <a:rPr lang="ru-RU" sz="2800" dirty="0" smtClean="0">
                <a:solidFill>
                  <a:schemeClr val="tx2"/>
                </a:solidFill>
              </a:rPr>
              <a:t> </a:t>
            </a:r>
            <a:r>
              <a:rPr lang="ru-RU" sz="2800" dirty="0" err="1" smtClean="0">
                <a:solidFill>
                  <a:schemeClr val="tx2"/>
                </a:solidFill>
              </a:rPr>
              <a:t>Чандлер</a:t>
            </a:r>
            <a:r>
              <a:rPr lang="ru-RU" sz="2800" dirty="0" smtClean="0">
                <a:solidFill>
                  <a:schemeClr val="tx2"/>
                </a:solidFill>
              </a:rPr>
              <a:t> Харрис</a:t>
            </a:r>
            <a:endParaRPr lang="ru-RU" sz="2800" dirty="0">
              <a:solidFill>
                <a:schemeClr val="tx2"/>
              </a:solidFill>
            </a:endParaRPr>
          </a:p>
        </p:txBody>
      </p:sp>
      <p:pic>
        <p:nvPicPr>
          <p:cNvPr id="2050" name="Picture 2" descr="C:\Users\Пользователь\Desktop\harris-elementary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060848"/>
            <a:ext cx="6840760" cy="3993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267259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2370592"/>
          </a:xfrm>
        </p:spPr>
        <p:txBody>
          <a:bodyPr>
            <a:normAutofit fontScale="90000"/>
          </a:bodyPr>
          <a:lstStyle/>
          <a:p>
            <a:r>
              <a:rPr lang="ru-RU" sz="2700" dirty="0">
                <a:solidFill>
                  <a:schemeClr val="tx2"/>
                </a:solidFill>
              </a:rPr>
              <a:t>В 1880 году был опубликован первый сборник из цикла </a:t>
            </a:r>
            <a:r>
              <a:rPr lang="ru-RU" sz="2700" b="1" dirty="0">
                <a:solidFill>
                  <a:schemeClr val="tx2"/>
                </a:solidFill>
              </a:rPr>
              <a:t>сказок дядюшки </a:t>
            </a:r>
            <a:r>
              <a:rPr lang="ru-RU" sz="2700" b="1" dirty="0" err="1">
                <a:solidFill>
                  <a:schemeClr val="tx2"/>
                </a:solidFill>
              </a:rPr>
              <a:t>Римуса</a:t>
            </a:r>
            <a:r>
              <a:rPr lang="ru-RU" sz="2700" dirty="0">
                <a:solidFill>
                  <a:schemeClr val="tx2"/>
                </a:solidFill>
              </a:rPr>
              <a:t>. В дальнейшем было опубликовано ещё три сборника сказок дядюшки </a:t>
            </a:r>
            <a:r>
              <a:rPr lang="ru-RU" sz="2700" dirty="0" err="1">
                <a:solidFill>
                  <a:schemeClr val="tx2"/>
                </a:solidFill>
              </a:rPr>
              <a:t>Римуса</a:t>
            </a:r>
            <a:r>
              <a:rPr lang="ru-RU" sz="2700" dirty="0">
                <a:solidFill>
                  <a:schemeClr val="tx2"/>
                </a:solidFill>
              </a:rPr>
              <a:t>. Вместе с тем Харрис продолжал работать журналистом</a:t>
            </a:r>
            <a:r>
              <a:rPr lang="ru-RU" sz="2700" dirty="0"/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3074" name="Picture 2" descr="C:\Users\Пользователь\Desktop\HZNYF00Z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2060848"/>
            <a:ext cx="8640960" cy="4536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754587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Дядюшка </a:t>
            </a:r>
            <a:r>
              <a:rPr lang="ru-RU" dirty="0" err="1" smtClean="0"/>
              <a:t>Римус</a:t>
            </a:r>
            <a:r>
              <a:rPr lang="ru-RU" dirty="0" smtClean="0"/>
              <a:t> очень интересно рассказывает истории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1844824"/>
            <a:ext cx="4175319" cy="4281656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Харрис говорил, что «Хижина дяди Тома» Гарриет </a:t>
            </a:r>
            <a:r>
              <a:rPr lang="ru-RU" dirty="0" err="1"/>
              <a:t>Бичер-Стоу</a:t>
            </a:r>
            <a:r>
              <a:rPr lang="ru-RU" dirty="0"/>
              <a:t> стала книгой, повлиявшей на выбор персонажей - рассказчика дядюшку </a:t>
            </a:r>
            <a:r>
              <a:rPr lang="ru-RU" dirty="0" err="1"/>
              <a:t>Римуса</a:t>
            </a:r>
            <a:r>
              <a:rPr lang="ru-RU" dirty="0"/>
              <a:t> и маленького мальчика. Когда он прочитал его в 1862 году, он сказал, что роман «оставил самые яркие впечатления в моей памяти, по сравнению со всем, что я когда-либо читал».</a:t>
            </a:r>
          </a:p>
        </p:txBody>
      </p:sp>
      <p:pic>
        <p:nvPicPr>
          <p:cNvPr id="4098" name="Picture 2" descr="C:\Users\Пользователь\Desktop\aprildisquizpic13.jpg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45025" y="1988840"/>
            <a:ext cx="4248150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153925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1936 год. Ребята из  России узнали о «Сказках дядюшки </a:t>
            </a:r>
            <a:r>
              <a:rPr lang="ru-RU" dirty="0" err="1" smtClean="0"/>
              <a:t>Римуса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1988840"/>
            <a:ext cx="4103311" cy="4137640"/>
          </a:xfrm>
        </p:spPr>
        <p:txBody>
          <a:bodyPr>
            <a:normAutofit/>
          </a:bodyPr>
          <a:lstStyle/>
          <a:p>
            <a:r>
              <a:rPr lang="ru-RU" dirty="0"/>
              <a:t>На русском языке «</a:t>
            </a:r>
            <a:r>
              <a:rPr lang="ru-RU" b="1" dirty="0"/>
              <a:t>Сказки дядюшки </a:t>
            </a:r>
            <a:r>
              <a:rPr lang="ru-RU" b="1" dirty="0" err="1"/>
              <a:t>Римуса</a:t>
            </a:r>
            <a:r>
              <a:rPr lang="ru-RU" dirty="0"/>
              <a:t>» были впервые опубликованы в 1936 году в пересказе Гершензона М. А. С того времени «Сказки дядюшки </a:t>
            </a:r>
            <a:r>
              <a:rPr lang="ru-RU" dirty="0" err="1"/>
              <a:t>Римуса</a:t>
            </a:r>
            <a:r>
              <a:rPr lang="ru-RU" dirty="0"/>
              <a:t>» переиздавались множество раз.</a:t>
            </a:r>
          </a:p>
        </p:txBody>
      </p:sp>
      <p:pic>
        <p:nvPicPr>
          <p:cNvPr id="5122" name="Picture 2" descr="C:\Users\Пользователь\Desktop\i_002.jpg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844824"/>
            <a:ext cx="3640166" cy="4281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020678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146" name="Picture 2" descr="C:\Users\Пользователь\Desktop\original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620688"/>
            <a:ext cx="3624870" cy="5290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Пользователь\Desktop\3160505.jpg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0" y="692696"/>
            <a:ext cx="3782789" cy="5256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035383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Дом-музей в штате Атланта США. </a:t>
            </a:r>
            <a:br>
              <a:rPr lang="ru-RU" sz="2800" dirty="0" smtClean="0"/>
            </a:br>
            <a:r>
              <a:rPr lang="ru-RU" sz="2800" dirty="0" smtClean="0"/>
              <a:t>Умер 3 июля 1908году </a:t>
            </a:r>
            <a:endParaRPr lang="ru-RU" sz="2800" dirty="0"/>
          </a:p>
        </p:txBody>
      </p:sp>
      <p:pic>
        <p:nvPicPr>
          <p:cNvPr id="7170" name="Picture 2" descr="C:\Users\Пользователь\Desktop\c663f51dfdaf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1988840"/>
            <a:ext cx="3397986" cy="4166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C:\Users\Пользователь\Desktop\joelchandlerharrishouse1.jpg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45025" y="1988840"/>
            <a:ext cx="3822700" cy="4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296620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4"/>
            <a:ext cx="7772400" cy="5616624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Презентацию к уроку литературного чтения подготовила </a:t>
            </a:r>
            <a:br>
              <a:rPr lang="ru-RU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учитель начальных классов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Гайнуллина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Амина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Алмазовна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МБОУ»СОШ №24» </a:t>
            </a:r>
            <a:br>
              <a:rPr lang="ru-RU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г Альметьевск РТ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84442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96</TotalTime>
  <Words>212</Words>
  <Application>Microsoft Office PowerPoint</Application>
  <PresentationFormat>Экран (4:3)</PresentationFormat>
  <Paragraphs>10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Волна</vt:lpstr>
      <vt:lpstr>Джоэль Чандлер Харрис 1848-1908</vt:lpstr>
      <vt:lpstr>Первые публикации обработанных фольклорных сказок появились в 1879 г. в атлантской газете «Atlanta Constitution». Школа, где учился Джоэль Чандлер Харрис</vt:lpstr>
      <vt:lpstr>В 1880 году был опубликован первый сборник из цикла сказок дядюшки Римуса. В дальнейшем было опубликовано ещё три сборника сказок дядюшки Римуса. Вместе с тем Харрис продолжал работать журналистом. </vt:lpstr>
      <vt:lpstr>Дядюшка Римус очень интересно рассказывает истории</vt:lpstr>
      <vt:lpstr>1936 год. Ребята из  России узнали о «Сказках дядюшки Римуса»</vt:lpstr>
      <vt:lpstr>Слайд 6</vt:lpstr>
      <vt:lpstr>Дом-музей в штате Атланта США.  Умер 3 июля 1908году </vt:lpstr>
      <vt:lpstr>Презентацию к уроку литературного чтения подготовила  учитель начальных классов Гайнуллина Амина Алмазовна МБОУ»СОШ №24»  г Альметьевск РТ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1</cp:lastModifiedBy>
  <cp:revision>12</cp:revision>
  <dcterms:created xsi:type="dcterms:W3CDTF">2015-02-02T06:05:02Z</dcterms:created>
  <dcterms:modified xsi:type="dcterms:W3CDTF">2015-03-10T03:58:33Z</dcterms:modified>
</cp:coreProperties>
</file>