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0D980-A8BE-4CE3-A098-BDDD94EECBC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1"/>
            <a:ext cx="7846640" cy="1512167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Обобщение по разделу </a:t>
            </a:r>
            <a:br>
              <a:rPr lang="ru-RU" sz="36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«Земля и человечество»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276872"/>
            <a:ext cx="7560840" cy="3361928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(окружающий мир, 4 класс, </a:t>
            </a:r>
          </a:p>
          <a:p>
            <a:r>
              <a:rPr lang="ru-RU" sz="2600" b="1" dirty="0" smtClean="0"/>
              <a:t>учебник </a:t>
            </a:r>
            <a:r>
              <a:rPr lang="ru-RU" sz="2600" b="1" dirty="0" err="1" smtClean="0"/>
              <a:t>А.А.Плешакова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Е.А.Крючковой</a:t>
            </a:r>
            <a:r>
              <a:rPr lang="ru-RU" b="1" dirty="0" smtClean="0"/>
              <a:t>)</a:t>
            </a:r>
            <a:r>
              <a:rPr lang="ru-RU" b="1" dirty="0"/>
              <a:t> </a:t>
            </a:r>
            <a:endParaRPr lang="ru-RU" dirty="0"/>
          </a:p>
          <a:p>
            <a:r>
              <a:rPr lang="ru-RU" dirty="0"/>
              <a:t> </a:t>
            </a:r>
            <a:r>
              <a:rPr lang="ru-RU" dirty="0" smtClean="0"/>
              <a:t>  </a:t>
            </a:r>
          </a:p>
          <a:p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Уполовнева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Елена Ивановна,</a:t>
            </a: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учитель начальных классов,                                                       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Орловская СОШ </a:t>
            </a:r>
            <a:r>
              <a:rPr lang="ru-RU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Autofit/>
          </a:bodyPr>
          <a:lstStyle/>
          <a:p>
            <a:r>
              <a:rPr lang="ru-RU" sz="3200" b="1" u="sng" dirty="0" smtClean="0">
                <a:solidFill>
                  <a:schemeClr val="tx2"/>
                </a:solidFill>
              </a:rPr>
              <a:t/>
            </a:r>
            <a:br>
              <a:rPr lang="ru-RU" sz="3200" b="1" u="sng" dirty="0" smtClean="0">
                <a:solidFill>
                  <a:schemeClr val="tx2"/>
                </a:solidFill>
              </a:rPr>
            </a:br>
            <a:r>
              <a:rPr lang="ru-RU" sz="3200" b="1" u="sng" dirty="0">
                <a:solidFill>
                  <a:schemeClr val="tx2"/>
                </a:solidFill>
              </a:rPr>
              <a:t/>
            </a:r>
            <a:br>
              <a:rPr lang="ru-RU" sz="3200" b="1" u="sng" dirty="0">
                <a:solidFill>
                  <a:schemeClr val="tx2"/>
                </a:solidFill>
              </a:rPr>
            </a:br>
            <a:r>
              <a:rPr lang="ru-RU" sz="3200" b="1" u="sng" dirty="0" smtClean="0">
                <a:solidFill>
                  <a:schemeClr val="tx2"/>
                </a:solidFill>
              </a:rPr>
              <a:t>1.Как </a:t>
            </a:r>
            <a:r>
              <a:rPr lang="ru-RU" sz="3200" b="1" u="sng" dirty="0" smtClean="0">
                <a:solidFill>
                  <a:schemeClr val="tx2"/>
                </a:solidFill>
              </a:rPr>
              <a:t>называется</a:t>
            </a:r>
            <a:r>
              <a:rPr lang="ru-RU" sz="3200" b="1" dirty="0" smtClean="0">
                <a:solidFill>
                  <a:schemeClr val="tx2"/>
                </a:solidFill>
              </a:rPr>
              <a:t>: </a:t>
            </a:r>
            <a:br>
              <a:rPr lang="ru-RU" sz="3200" b="1" dirty="0" smtClean="0">
                <a:solidFill>
                  <a:schemeClr val="tx2"/>
                </a:solidFill>
              </a:rPr>
            </a:br>
            <a:r>
              <a:rPr lang="ru-RU" sz="3200" b="1" dirty="0" smtClean="0">
                <a:solidFill>
                  <a:schemeClr val="tx2"/>
                </a:solidFill>
              </a:rPr>
              <a:t>                   </a:t>
            </a:r>
            <a:r>
              <a:rPr lang="ru-RU" sz="3200" b="1" dirty="0" smtClean="0">
                <a:solidFill>
                  <a:schemeClr val="tx2"/>
                </a:solidFill>
              </a:rPr>
              <a:t/>
            </a:r>
            <a:br>
              <a:rPr lang="ru-RU" sz="3200" b="1" dirty="0" smtClean="0">
                <a:solidFill>
                  <a:schemeClr val="tx2"/>
                </a:solidFill>
              </a:rPr>
            </a:br>
            <a:r>
              <a:rPr lang="ru-RU" sz="3200" b="1" dirty="0">
                <a:solidFill>
                  <a:srgbClr val="7030A0"/>
                </a:solidFill>
              </a:rPr>
              <a:t>-</a:t>
            </a:r>
            <a:r>
              <a:rPr lang="ru-RU" sz="2800" b="1" dirty="0">
                <a:solidFill>
                  <a:srgbClr val="7030A0"/>
                </a:solidFill>
              </a:rPr>
              <a:t>наука о космических телах?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астрология, 2) космология, 3) астронавтика, 4) </a:t>
            </a:r>
            <a:r>
              <a:rPr lang="ru-RU" sz="2800" b="1" u="sng" dirty="0" smtClean="0">
                <a:solidFill>
                  <a:schemeClr val="accent1">
                    <a:lumMod val="50000"/>
                  </a:schemeClr>
                </a:solidFill>
              </a:rPr>
              <a:t>астрономия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              </a:t>
            </a:r>
            <a:r>
              <a:rPr lang="ru-RU" sz="2800" b="1" dirty="0" smtClean="0">
                <a:solidFill>
                  <a:srgbClr val="7030A0"/>
                </a:solidFill>
              </a:rPr>
              <a:t>-космос по-другому?</a:t>
            </a:r>
          </a:p>
          <a:p>
            <a:pPr marL="514350" indent="-514350">
              <a:buAutoNum type="arabicParenR"/>
            </a:pPr>
            <a:r>
              <a:rPr lang="ru-RU" sz="2800" b="1" dirty="0" smtClean="0">
                <a:solidFill>
                  <a:srgbClr val="002060"/>
                </a:solidFill>
              </a:rPr>
              <a:t>Галактика, 2) созвездие, 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3) </a:t>
            </a:r>
            <a:r>
              <a:rPr lang="ru-RU" sz="2800" b="1" u="sng" dirty="0" smtClean="0">
                <a:solidFill>
                  <a:srgbClr val="002060"/>
                </a:solidFill>
              </a:rPr>
              <a:t>вселенная</a:t>
            </a:r>
            <a:r>
              <a:rPr lang="ru-RU" sz="2800" b="1" dirty="0" smtClean="0">
                <a:solidFill>
                  <a:srgbClr val="002060"/>
                </a:solidFill>
              </a:rPr>
              <a:t>, 4) туманность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              -Солнце и небесные тела, которые движутся вокруг него?</a:t>
            </a:r>
          </a:p>
          <a:p>
            <a:pPr marL="514350" indent="-514350">
              <a:buAutoNum type="arabicParenR"/>
            </a:pPr>
            <a:r>
              <a:rPr lang="ru-RU" sz="2800" b="1" dirty="0" smtClean="0">
                <a:solidFill>
                  <a:srgbClr val="002060"/>
                </a:solidFill>
              </a:rPr>
              <a:t>Звёздная система, 2) </a:t>
            </a:r>
            <a:r>
              <a:rPr lang="ru-RU" sz="2800" b="1" u="sng" dirty="0" smtClean="0">
                <a:solidFill>
                  <a:srgbClr val="002060"/>
                </a:solidFill>
              </a:rPr>
              <a:t>Солнечная система</a:t>
            </a:r>
            <a:r>
              <a:rPr lang="ru-RU" sz="2800" b="1" dirty="0" smtClean="0">
                <a:solidFill>
                  <a:srgbClr val="002060"/>
                </a:solidFill>
              </a:rPr>
              <a:t>,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3) Небесная система, 4) Планетная система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1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Планеты</a:t>
            </a:r>
            <a:r>
              <a:rPr lang="ru-RU" sz="31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1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А)Меркурий, Б)Марс, В)Земля, Г)Венера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72816"/>
            <a:ext cx="8291264" cy="43533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1.Какая из планет самая близкая к солнцу?                                     </a:t>
            </a:r>
            <a:r>
              <a:rPr lang="ru-RU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2.Какая </a:t>
            </a:r>
            <a:r>
              <a:rPr lang="ru-RU" sz="3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3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этих планет находится третьей от солнца?              </a:t>
            </a:r>
            <a:r>
              <a:rPr lang="ru-RU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3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3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3.Какая планета является самой маленькой?                             </a:t>
            </a:r>
            <a:r>
              <a:rPr lang="ru-RU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3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200" b="1" u="sng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Планеты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А)Меркурий, Б)Марс, В)Земля, Г)Венера</a:t>
            </a:r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(продолжение)</a:t>
            </a:r>
            <a:endParaRPr lang="ru-RU" sz="2000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4.Какая </a:t>
            </a:r>
            <a:r>
              <a:rPr lang="ru-RU" sz="28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 этих плане имеет красноватый цвет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28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5.На какой из этих планет самая высокая температура (480</a:t>
            </a:r>
            <a:r>
              <a:rPr lang="ru-RU" sz="2800" b="1" i="1" baseline="30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С)?                              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  <a:p>
            <a:pPr>
              <a:buNone/>
            </a:pPr>
            <a:endParaRPr lang="ru-RU" sz="2800" b="1" baseline="30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6.На</a:t>
            </a:r>
            <a:r>
              <a:rPr lang="ru-RU" sz="2800" b="1" i="1" dirty="0" smtClean="0"/>
              <a:t>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из этих планет холоднее всего?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Какая из этих планет делает оборот вокруг солнца за 365 (366) дней?                          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Планеты:</a:t>
            </a: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Нептун, Б)Уран, В)Юпитер, Г)Сатурн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1.Какая из этих планет самая большая?  </a:t>
            </a:r>
          </a:p>
          <a:p>
            <a:pPr marL="0" indent="0">
              <a:buNone/>
            </a:pPr>
            <a:r>
              <a:rPr lang="ru-RU" sz="2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Какая из этих планет имеет кольца?                   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endParaRPr lang="ru-RU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 Какая из этих планет ближе к солнцу?                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2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 Какая из планет самая дальняя?                            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4</a:t>
            </a:r>
            <a:r>
              <a:rPr lang="ru-RU" sz="4000" b="1" dirty="0" smtClean="0">
                <a:solidFill>
                  <a:srgbClr val="0070C0"/>
                </a:solidFill>
              </a:rPr>
              <a:t>. </a:t>
            </a:r>
            <a:r>
              <a:rPr lang="ru-RU" sz="4000" b="1" u="sng" dirty="0" smtClean="0">
                <a:solidFill>
                  <a:srgbClr val="0070C0"/>
                </a:solidFill>
              </a:rPr>
              <a:t>Солнце</a:t>
            </a:r>
            <a:endParaRPr lang="ru-RU" sz="4000" b="1" u="sng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17638"/>
            <a:ext cx="8229600" cy="463651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Чем является Солнце? Это-</a:t>
            </a:r>
          </a:p>
          <a:p>
            <a:pPr marL="514350" indent="-514350">
              <a:buAutoNum type="arabicParenR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планета, 2) комета, 3)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галактика,4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звезда</a:t>
            </a:r>
          </a:p>
          <a:p>
            <a:pPr>
              <a:buNone/>
            </a:pP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Какая температура на поверхности Солнца? </a:t>
            </a:r>
          </a:p>
          <a:p>
            <a:pPr marL="514350" indent="-514350">
              <a:buAutoNum type="arabicParenR"/>
            </a:pP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6000</a:t>
            </a:r>
            <a:r>
              <a:rPr lang="ru-RU" b="1" u="sng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2) 5000</a:t>
            </a:r>
            <a:r>
              <a:rPr lang="ru-RU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С,   3) 4000</a:t>
            </a:r>
            <a:r>
              <a:rPr lang="ru-RU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С, 4) 3000</a:t>
            </a:r>
            <a:r>
              <a:rPr lang="ru-RU" b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 Во сколько раз масса Солнца больше массы Земли?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1)220 тысяч раз, 2)440 тысяч раз, </a:t>
            </a:r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3)330 тысяч раз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550 тысяч раз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Созвездия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Созвездия- это:</a:t>
            </a:r>
          </a:p>
          <a:p>
            <a:pPr>
              <a:buAutoNum type="arabicParenR"/>
            </a:pP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Группы планет, 2) группы комет, 3) группы метеоритов, 4) </a:t>
            </a:r>
            <a:r>
              <a:rPr lang="ru-RU" sz="2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группы звёзд</a:t>
            </a: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AutoNum type="arabicParenR"/>
            </a:pPr>
            <a:endParaRPr lang="ru-RU" sz="2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Сколько всего созвездий:</a:t>
            </a:r>
          </a:p>
          <a:p>
            <a:pPr marL="514350" indent="-514350">
              <a:buAutoNum type="arabicParenR"/>
            </a:pPr>
            <a:r>
              <a:rPr lang="ru-RU" sz="2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88</a:t>
            </a: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    2) 99,     3) 77,     4) 55     </a:t>
            </a:r>
          </a:p>
          <a:p>
            <a:pPr marL="514350" indent="-514350">
              <a:buAutoNum type="arabicParenR"/>
            </a:pPr>
            <a:endParaRPr lang="ru-RU" sz="2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В каком созвездии находится полярная звезда?</a:t>
            </a:r>
          </a:p>
          <a:p>
            <a:pPr marL="514350" indent="-514350">
              <a:buAutoNum type="arabicParenR"/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Большая медведица, 2) </a:t>
            </a:r>
            <a:r>
              <a:rPr lang="ru-RU" sz="2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Малая медведица</a:t>
            </a: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>
              <a:buAutoNum type="arabicParenR" startAt="3"/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Большой пёс, 4) Телец</a:t>
            </a:r>
          </a:p>
          <a:p>
            <a:pPr marL="0" indent="0">
              <a:buNone/>
            </a:pPr>
            <a:endParaRPr lang="ru-RU" sz="2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600" b="1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Самая яркая из ярких звезд на небе</a:t>
            </a:r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6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Сириус</a:t>
            </a:r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2) </a:t>
            </a:r>
            <a:r>
              <a:rPr lang="ru-RU" sz="26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Альдебаран</a:t>
            </a:r>
            <a:r>
              <a:rPr lang="ru-RU" sz="26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3) Арктур, 4) Альтаир                        </a:t>
            </a:r>
            <a:endParaRPr lang="ru-RU" sz="2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Источник: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А.А.Плешаков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Е.А.Крючкова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Окружающий мир. 4 класс. Часть 1. Учебник для общеобразовательных учреждений. Москва, «Просвещение», 2017.</a:t>
            </a:r>
            <a:endParaRPr lang="ru-RU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288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Trebuchet MS</vt:lpstr>
      <vt:lpstr>Тема Office</vt:lpstr>
      <vt:lpstr>  Обобщение по разделу  «Земля и человечество» </vt:lpstr>
      <vt:lpstr>  1.Как называется:                      -наука о космических телах?</vt:lpstr>
      <vt:lpstr> 2. Планеты: А)Меркурий, Б)Марс, В)Земля, Г)Венера </vt:lpstr>
      <vt:lpstr>2. Планеты: А)Меркурий, Б)Марс, В)Земля, Г)Венера (продолжение)</vt:lpstr>
      <vt:lpstr> 3. Планеты: А) Нептун, Б)Уран, В)Юпитер, Г)Сатурн</vt:lpstr>
      <vt:lpstr>4. Солнце</vt:lpstr>
      <vt:lpstr> 5. Созвездия </vt:lpstr>
      <vt:lpstr>Источник: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 игра   Любознательная слововерть</dc:title>
  <dc:creator>а</dc:creator>
  <cp:lastModifiedBy>111</cp:lastModifiedBy>
  <cp:revision>29</cp:revision>
  <dcterms:created xsi:type="dcterms:W3CDTF">2017-02-09T05:46:50Z</dcterms:created>
  <dcterms:modified xsi:type="dcterms:W3CDTF">2022-03-07T06:40:05Z</dcterms:modified>
</cp:coreProperties>
</file>