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58" r:id="rId5"/>
    <p:sldId id="260" r:id="rId6"/>
    <p:sldId id="264" r:id="rId7"/>
    <p:sldId id="265" r:id="rId8"/>
    <p:sldId id="266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399FB3E-4631-463E-BF1E-793E14D243AF}" type="datetimeFigureOut">
              <a:rPr lang="ru-RU" smtClean="0"/>
              <a:pPr/>
              <a:t>07.03.2022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162979-618F-49C7-8040-78A198326E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9"/>
            <a:ext cx="7774632" cy="20882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читательской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грамотности обучающихся начальных классов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основе рассказа 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К.Паустовского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«Растрёпанный воробей» (3 класс))</a:t>
            </a:r>
            <a:r>
              <a:rPr lang="ru-RU" sz="2800" i="1" dirty="0">
                <a:solidFill>
                  <a:srgbClr val="FF0000"/>
                </a:solidFill>
              </a:rPr>
              <a:t/>
            </a:r>
            <a:br>
              <a:rPr lang="ru-RU" sz="2800" i="1" dirty="0">
                <a:solidFill>
                  <a:srgbClr val="FF0000"/>
                </a:solidFill>
              </a:rPr>
            </a:b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Елена Ивановна,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классов,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обучающихся умение внимательно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прочитывать текст, понимать его;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у обучающихся образное, логическое мышление, память, сосредоточенность;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прививать интерес к чтению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1. Ответить на вопрос.</a:t>
            </a:r>
          </a:p>
          <a:p>
            <a:endParaRPr lang="ru-RU" sz="32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2. Найти в тексте </a:t>
            </a:r>
            <a:r>
              <a:rPr lang="ru-RU" sz="3200" b="1" i="1" u="sng" dirty="0" smtClean="0">
                <a:solidFill>
                  <a:schemeClr val="accent1">
                    <a:lumMod val="50000"/>
                  </a:schemeClr>
                </a:solidFill>
              </a:rPr>
              <a:t>подтверждение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 ответа, </a:t>
            </a:r>
            <a:r>
              <a:rPr lang="ru-RU" sz="3200" b="1" i="1" u="sng" dirty="0" smtClean="0">
                <a:solidFill>
                  <a:schemeClr val="accent1">
                    <a:lumMod val="50000"/>
                  </a:schemeClr>
                </a:solidFill>
              </a:rPr>
              <a:t>зачитать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3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Задания: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318081"/>
      </p:ext>
    </p:extLst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1.На чём изображён кузнец с молотом?: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1) на картине, 2) </a:t>
            </a:r>
            <a:r>
              <a:rPr lang="ru-RU" b="1" i="1" u="sng" dirty="0" smtClean="0">
                <a:solidFill>
                  <a:srgbClr val="002060"/>
                </a:solidFill>
              </a:rPr>
              <a:t>на старинных часах,3</a:t>
            </a:r>
            <a:r>
              <a:rPr lang="ru-RU" b="1" i="1" dirty="0" smtClean="0">
                <a:solidFill>
                  <a:srgbClr val="002060"/>
                </a:solidFill>
              </a:rPr>
              <a:t>) на шкафу;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2.Нянюшку Маши звали: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1) Ивановна, 2) Павловна, 3) </a:t>
            </a:r>
            <a:r>
              <a:rPr lang="ru-RU" b="1" i="1" u="sng" dirty="0" smtClean="0">
                <a:solidFill>
                  <a:srgbClr val="002060"/>
                </a:solidFill>
              </a:rPr>
              <a:t>Петровна</a:t>
            </a:r>
            <a:r>
              <a:rPr lang="ru-RU" b="1" i="1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3.Мама Маши работала: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1) </a:t>
            </a:r>
            <a:r>
              <a:rPr lang="ru-RU" b="1" i="1" u="sng" dirty="0" smtClean="0">
                <a:solidFill>
                  <a:srgbClr val="002060"/>
                </a:solidFill>
              </a:rPr>
              <a:t>в театре</a:t>
            </a:r>
            <a:r>
              <a:rPr lang="ru-RU" b="1" i="1" dirty="0" smtClean="0">
                <a:solidFill>
                  <a:srgbClr val="002060"/>
                </a:solidFill>
              </a:rPr>
              <a:t>, 2) в доме культуры, 3)в кинотеатре</a:t>
            </a: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Выберите правильный ответ</a:t>
            </a:r>
            <a:endParaRPr lang="ru-RU" sz="32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Мама Маши на работе:</a:t>
            </a:r>
          </a:p>
          <a:p>
            <a:pPr marL="109728" lvl="0" indent="0">
              <a:buNone/>
            </a:pP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3200" b="1" i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танцевал</a:t>
            </a: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а, 2) пела,  3) шила</a:t>
            </a:r>
          </a:p>
          <a:p>
            <a:pPr marL="109728" lvl="0" indent="0"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Кто подарил маме Маши маленький букет цветов?</a:t>
            </a:r>
          </a:p>
          <a:p>
            <a:pPr marL="109728" lvl="0" indent="0">
              <a:buNone/>
            </a:pP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1) дедушка Маши, 2) бабушка Маши, 3) </a:t>
            </a:r>
            <a:r>
              <a:rPr lang="ru-RU" sz="3200" b="1" i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отец Маши</a:t>
            </a:r>
            <a:endParaRPr lang="ru-RU" sz="3200" b="1" i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indent="0">
              <a:buNone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Из чего был сделан букет цветов?</a:t>
            </a:r>
          </a:p>
          <a:p>
            <a:pPr marL="109728" lvl="0" indent="0">
              <a:buNone/>
            </a:pP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1)из дерева, 2) </a:t>
            </a:r>
            <a:r>
              <a:rPr lang="ru-RU" sz="3200" b="1" i="1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из стекла</a:t>
            </a: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3) из пластмассы</a:t>
            </a:r>
          </a:p>
          <a:p>
            <a:pPr marL="624078" lvl="0" indent="-514350">
              <a:buAutoNum type="arabicParenR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AutoNum type="arabicParenR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buAutoNum type="arabicParenR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u="sng" dirty="0">
                <a:latin typeface="Times New Roman" pitchFamily="18" charset="0"/>
                <a:cs typeface="Times New Roman" pitchFamily="18" charset="0"/>
              </a:rPr>
              <a:t>Выберите правильный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7.Какое время года описывается в рассказе?</a:t>
            </a:r>
          </a:p>
          <a:p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весна, 2) осень, 3) лето, 4) </a:t>
            </a:r>
            <a:r>
              <a:rPr lang="ru-RU" sz="35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зима</a:t>
            </a:r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8.Какая птица тайком пробиралась к Маше в комнату?</a:t>
            </a:r>
          </a:p>
          <a:p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1)сорока, 2) </a:t>
            </a:r>
            <a:r>
              <a:rPr lang="ru-RU" sz="35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ворон</a:t>
            </a:r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а, 3) воробей, 4) синица</a:t>
            </a:r>
          </a:p>
          <a:p>
            <a:r>
              <a:rPr lang="ru-RU" sz="3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9.Что чаще всего таскала эта птица из комнаты Маши?</a:t>
            </a:r>
          </a:p>
          <a:p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5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сахар, печенье, колбасу</a:t>
            </a:r>
            <a:r>
              <a:rPr lang="ru-RU" sz="35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2) пряники, конфеты, зефир; 3) пирожки, бублики, мармелад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Выберите правильный ответ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1.Где жила вороватая птица?</a:t>
            </a:r>
          </a:p>
          <a:p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в магазине, 2) </a:t>
            </a:r>
            <a:r>
              <a:rPr lang="ru-RU" sz="32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ларьке</a:t>
            </a:r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3) на дереве, 4) в сарае;</a:t>
            </a:r>
          </a:p>
          <a:p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2.Как звали спасённого воробья?</a:t>
            </a:r>
          </a:p>
          <a:p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Паша</a:t>
            </a:r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2) Саша, 3) Илюша;</a:t>
            </a:r>
          </a:p>
          <a:p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3.Кто спас воробья от смерти?</a:t>
            </a:r>
          </a:p>
          <a:p>
            <a:r>
              <a:rPr lang="ru-RU" sz="32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мальчик, 2) прохожий, 3) </a:t>
            </a:r>
            <a:r>
              <a:rPr lang="ru-RU" sz="3200" b="1" i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милиционер</a:t>
            </a: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Выберите правильный ответ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10.Куда спрятал человек воробья, для того чтобы тот обогрелся?</a:t>
            </a:r>
          </a:p>
          <a:p>
            <a:pPr marL="109728" indent="0"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в карман, 2) в сумку, 3) 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варежку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11.Сколько времени прожил воробей у Маши?</a:t>
            </a:r>
          </a:p>
          <a:p>
            <a:pPr marL="109728" indent="0"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два дня, 2)три дня, 3) 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сутки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Где растрепал свои перышки воробей, принёсший на спектакль маме Маши пропавший букетик цветов?</a:t>
            </a:r>
          </a:p>
          <a:p>
            <a:pPr marL="109728" indent="0"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на дереве, 2) под ветром, 3) </a:t>
            </a:r>
            <a:r>
              <a:rPr lang="ru-RU" sz="2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драке</a:t>
            </a:r>
          </a:p>
          <a:p>
            <a:pPr marL="109728" indent="0">
              <a:buNone/>
            </a:pPr>
            <a:endParaRPr lang="ru-RU" sz="3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u="sng" dirty="0">
                <a:latin typeface="Times New Roman" pitchFamily="18" charset="0"/>
                <a:cs typeface="Times New Roman" pitchFamily="18" charset="0"/>
              </a:rPr>
              <a:t>Выберите правильный ответ</a:t>
            </a:r>
            <a:endParaRPr lang="ru-RU" sz="3600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А.Ф.Климанов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В.Г.Горецкий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Литературное чтение. 3 класс. Часть 2. Учебник для общеобразовательных учреждений. Москва, «Просвещение», 2017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u="sng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ransition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126</TotalTime>
  <Words>432</Words>
  <Application>Microsoft Office PowerPoint</Application>
  <PresentationFormat>Экран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Формирование читательской грамотности обучающихся начальных классов (на основе рассказа К.Паустовского «Растрёпанный воробей» (3 класс)) </vt:lpstr>
      <vt:lpstr>Цели:</vt:lpstr>
      <vt:lpstr>Задания:</vt:lpstr>
      <vt:lpstr>Выберите правильный ответ</vt:lpstr>
      <vt:lpstr>Выберите правильный ответ</vt:lpstr>
      <vt:lpstr>Выберите правильный ответ</vt:lpstr>
      <vt:lpstr>Выберите правильный ответ </vt:lpstr>
      <vt:lpstr>Выберите правильный ответ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Повторение темы «Причастие»</dc:title>
  <dc:creator>Александр</dc:creator>
  <cp:lastModifiedBy>111</cp:lastModifiedBy>
  <cp:revision>20</cp:revision>
  <dcterms:created xsi:type="dcterms:W3CDTF">2017-01-06T18:33:00Z</dcterms:created>
  <dcterms:modified xsi:type="dcterms:W3CDTF">2022-03-07T12:37:13Z</dcterms:modified>
</cp:coreProperties>
</file>