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3" r:id="rId4"/>
    <p:sldId id="265" r:id="rId5"/>
    <p:sldId id="260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6640" cy="273630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Викторина </a:t>
            </a:r>
            <a:b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рассказу Виталия Бианки</a:t>
            </a:r>
            <a:r>
              <a:rPr lang="ru-RU" u="sng" dirty="0"/>
              <a:t/>
            </a:r>
            <a:br>
              <a:rPr lang="ru-RU" u="sng" dirty="0"/>
            </a:br>
            <a:r>
              <a:rPr lang="ru-RU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«Мышонок Пик» </a:t>
            </a:r>
            <a: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(в сокращении)</a:t>
            </a:r>
            <a:br>
              <a:rPr lang="ru-RU" sz="22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класс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Ивановна,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начальных классов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Таловского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Воронежской области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3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«Как мышонок Пик попал в мореплаватели»</a:t>
            </a:r>
            <a:endParaRPr lang="ru-RU" sz="2800" i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sz="2800" b="1" dirty="0" smtClean="0">
                <a:solidFill>
                  <a:schemeClr val="tx2"/>
                </a:solidFill>
              </a:rPr>
              <a:t>1.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Кто из детей 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придумал </a:t>
            </a:r>
            <a:r>
              <a:rPr lang="ru-RU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отправить Пика в плавание по реке?</a:t>
            </a:r>
            <a:endParaRPr lang="ru-RU" sz="2800" dirty="0" smtClean="0">
              <a:solidFill>
                <a:schemeClr val="tx2"/>
              </a:solidFill>
            </a:endParaRP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брат,   2)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сестра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3) друг детей</a:t>
            </a:r>
          </a:p>
          <a:p>
            <a:pPr marL="0" indent="0">
              <a:buNone/>
            </a:pP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2.Из чего был сделан кораблик Пика?</a:t>
            </a: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пластика, 2) из картона, 3)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коры дерева</a:t>
            </a:r>
          </a:p>
          <a:p>
            <a:pPr marL="0" indent="0">
              <a:buNone/>
            </a:pP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Из чего были сделан парус на кораблике?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из бумаги, 2) из лопуха, 3)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тряпочки</a:t>
            </a:r>
          </a:p>
          <a:p>
            <a:pPr marL="457200" indent="-457200">
              <a:buAutoNum type="arabicParenR"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Глава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u="sng" dirty="0" smtClean="0">
                <a:solidFill>
                  <a:srgbClr val="0070C0"/>
                </a:solidFill>
              </a:rPr>
              <a:t>Кораблекрушение»</a:t>
            </a:r>
            <a:r>
              <a:rPr lang="ru-RU" b="1" i="1" dirty="0" smtClean="0">
                <a:solidFill>
                  <a:srgbClr val="0070C0"/>
                </a:solidFill>
              </a:rPr>
              <a:t/>
            </a:r>
            <a:br>
              <a:rPr lang="ru-RU" b="1" i="1" dirty="0" smtClean="0">
                <a:solidFill>
                  <a:srgbClr val="0070C0"/>
                </a:solidFill>
              </a:rPr>
            </a:b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dirty="0" smtClean="0"/>
              <a:t>  </a:t>
            </a:r>
            <a:r>
              <a:rPr lang="ru-RU" b="1" i="1" dirty="0" smtClean="0">
                <a:solidFill>
                  <a:srgbClr val="002060"/>
                </a:solidFill>
              </a:rPr>
              <a:t>1.Какой возраст был у Пика?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два года, 2) </a:t>
            </a:r>
            <a:r>
              <a:rPr lang="ru-RU" b="1" u="sng" dirty="0" smtClean="0">
                <a:solidFill>
                  <a:srgbClr val="7030A0"/>
                </a:solidFill>
              </a:rPr>
              <a:t>две недели</a:t>
            </a:r>
            <a:r>
              <a:rPr lang="ru-RU" b="1" dirty="0" smtClean="0">
                <a:solidFill>
                  <a:srgbClr val="7030A0"/>
                </a:solidFill>
              </a:rPr>
              <a:t>, 3) два месяца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2.Какие птицы первыми заметили Пика и хотели его съесть?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</a:t>
            </a:r>
            <a:r>
              <a:rPr lang="ru-RU" b="1" u="sng" dirty="0" smtClean="0">
                <a:solidFill>
                  <a:srgbClr val="7030A0"/>
                </a:solidFill>
              </a:rPr>
              <a:t>чайки</a:t>
            </a:r>
            <a:r>
              <a:rPr lang="ru-RU" b="1" dirty="0" smtClean="0">
                <a:solidFill>
                  <a:srgbClr val="7030A0"/>
                </a:solidFill>
              </a:rPr>
              <a:t>, 2) вороны, 3)  сороки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3.Какая рыба пыталась вытащить Пика из кораблика?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сом,  2) сазан, 3) </a:t>
            </a:r>
            <a:r>
              <a:rPr lang="ru-RU" b="1" u="sng" dirty="0" smtClean="0">
                <a:solidFill>
                  <a:srgbClr val="7030A0"/>
                </a:solidFill>
              </a:rPr>
              <a:t>щука</a:t>
            </a:r>
            <a:endParaRPr lang="ru-RU" b="1" u="sng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9248056" cy="1008112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Глава «</a:t>
            </a:r>
            <a:r>
              <a:rPr lang="ru-RU" sz="40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Страшная ночь»</a:t>
            </a:r>
            <a:r>
              <a:rPr lang="ru-RU" sz="4000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u="sng" dirty="0" smtClean="0">
                <a:solidFill>
                  <a:srgbClr val="0070C0"/>
                </a:solidFill>
              </a:rPr>
              <a:t/>
            </a:r>
            <a:br>
              <a:rPr lang="ru-RU" sz="4000" u="sng" dirty="0" smtClean="0">
                <a:solidFill>
                  <a:srgbClr val="0070C0"/>
                </a:solidFill>
              </a:rPr>
            </a:br>
            <a:endParaRPr lang="ru-RU" sz="4000" u="sng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</a:rPr>
              <a:t>1. Сколько дней голодным просидел Пик под кустом, когда очутился на берегу?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1) </a:t>
            </a:r>
            <a:r>
              <a:rPr lang="ru-RU" sz="2800" b="1" u="sng" dirty="0" smtClean="0">
                <a:solidFill>
                  <a:srgbClr val="7030A0"/>
                </a:solidFill>
              </a:rPr>
              <a:t>целый день</a:t>
            </a:r>
            <a:r>
              <a:rPr lang="ru-RU" sz="2800" b="1" dirty="0" smtClean="0">
                <a:solidFill>
                  <a:srgbClr val="7030A0"/>
                </a:solidFill>
              </a:rPr>
              <a:t>, 2) два дня, 3) один час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2.Чем Пик наелся?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1) коркой хлеба, 2) кусочком сыра, 3) </a:t>
            </a:r>
            <a:r>
              <a:rPr lang="ru-RU" sz="2800" b="1" u="sng" dirty="0" smtClean="0">
                <a:solidFill>
                  <a:srgbClr val="7030A0"/>
                </a:solidFill>
              </a:rPr>
              <a:t>стеблем травы</a:t>
            </a:r>
          </a:p>
          <a:p>
            <a:r>
              <a:rPr lang="ru-RU" sz="2800" b="1" i="1" dirty="0" smtClean="0"/>
              <a:t>3.Кто шлёпнулся на землю перед носом Пика?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1) другой мышонок, 2) ящерица, 3) лягушонок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4. Кто сильно напугал Пика?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1) лиса,   2) кот,   3) змея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Глава Хвост-</a:t>
            </a:r>
            <a:r>
              <a:rPr lang="ru-RU" sz="36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цеплялка</a:t>
            </a:r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i="1" u="sng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1.Что скорей всего хотел сделать Пик?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найти себе норку, 2) найти новый кораблик, 3)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найти других мышей</a:t>
            </a:r>
          </a:p>
          <a:p>
            <a:endParaRPr lang="ru-RU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Какая часть тела помогала Пику лазать в кустах?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передние лапы,  2)  задние лапы, 3)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хвост</a:t>
            </a:r>
            <a:endParaRPr lang="ru-RU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Глава «Соловей- разбойник»</a:t>
            </a:r>
            <a:endParaRPr lang="ru-RU" sz="3600" b="1" i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1. Какая птица накинулась на Пика?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галка, 2) сорока, 3) </a:t>
            </a:r>
            <a:r>
              <a:rPr lang="ru-RU" b="1" u="sng" dirty="0" smtClean="0">
                <a:solidFill>
                  <a:srgbClr val="7030A0"/>
                </a:solidFill>
              </a:rPr>
              <a:t>сорокопут-жулан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2. Куда птица ударила Пика, что он даже свалился с ветки?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в голову, 2) </a:t>
            </a:r>
            <a:r>
              <a:rPr lang="ru-RU" b="1" u="sng" dirty="0" smtClean="0">
                <a:solidFill>
                  <a:srgbClr val="7030A0"/>
                </a:solidFill>
              </a:rPr>
              <a:t>в спину</a:t>
            </a:r>
            <a:r>
              <a:rPr lang="ru-RU" b="1" dirty="0" smtClean="0">
                <a:solidFill>
                  <a:srgbClr val="7030A0"/>
                </a:solidFill>
              </a:rPr>
              <a:t>, 3) по хвосту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3. Куда спрятался Пик?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1) под куст, 2) под листья, 3) </a:t>
            </a:r>
            <a:r>
              <a:rPr lang="ru-RU" b="1" u="sng" dirty="0" smtClean="0">
                <a:solidFill>
                  <a:srgbClr val="7030A0"/>
                </a:solidFill>
              </a:rPr>
              <a:t>под корни</a:t>
            </a:r>
            <a:endParaRPr lang="ru-RU" b="1" u="sng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2928" cy="4959424"/>
          </a:xfrm>
        </p:spPr>
        <p:txBody>
          <a:bodyPr>
            <a:normAutofit/>
          </a:bodyPr>
          <a:lstStyle/>
          <a:p>
            <a:pPr algn="l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Источник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Л.Ф.Климанова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В.Г. Горецкий,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М.В.Голованова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Литературное чтение. 3 класс. Часть 2. Учебник для общеобразовательных организаций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вдвух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частях. Москва, «Просвещение», 2017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240</Words>
  <Application>Microsoft Office PowerPoint</Application>
  <PresentationFormat>Экран (4:3)</PresentationFormat>
  <Paragraphs>42</Paragraphs>
  <Slides>7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 Викторина  по рассказу Виталия Бианки «Мышонок Пик» (в сокращении) 3 класс</vt:lpstr>
      <vt:lpstr>Глава «Как мышонок Пик попал в мореплаватели»</vt:lpstr>
      <vt:lpstr>Глава «Кораблекрушение» </vt:lpstr>
      <vt:lpstr>            Глава «Страшная ночь»  </vt:lpstr>
      <vt:lpstr>Глава Хвост-цеплялка </vt:lpstr>
      <vt:lpstr>Глава «Соловей- разбойник»</vt:lpstr>
      <vt:lpstr>Источник: Л.Ф.Климанова, В.Г. Горецкий, М.В.Голованова. Литературное чтение. 3 класс. Часть 2. Учебник для общеобразовательных организаций вдвух частях. Москва, «Просвещение», 2017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УРОК-ИГРА КАК СРЕДСТВО ПОВЫШЕНИЯ ИНТЕРЕСА К ЛИТЕРАТУРЕ</dc:title>
  <dc:creator>Александр</dc:creator>
  <cp:lastModifiedBy>111</cp:lastModifiedBy>
  <cp:revision>17</cp:revision>
  <dcterms:created xsi:type="dcterms:W3CDTF">2017-02-09T17:10:14Z</dcterms:created>
  <dcterms:modified xsi:type="dcterms:W3CDTF">2022-03-13T12:00:13Z</dcterms:modified>
</cp:coreProperties>
</file>