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0220D89-FE16-4FBC-8F33-D28E68262061}" type="datetimeFigureOut">
              <a:rPr lang="ru-RU" smtClean="0"/>
              <a:pPr/>
              <a:t>17.03.2022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3487081-3826-4B72-BBF6-C27F75CAD0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088232"/>
          </a:xfrm>
        </p:spPr>
        <p:txBody>
          <a:bodyPr>
            <a:normAutofit/>
          </a:bodyPr>
          <a:lstStyle/>
          <a:p>
            <a:r>
              <a:rPr lang="ru-RU" sz="5400" b="1" i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 глазами географа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(окружающий мир, 4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класс,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учебник </a:t>
            </a:r>
            <a:r>
              <a:rPr lang="ru-RU" sz="27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А.А.Плешакова, Е.А.Крючковой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7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6400800" cy="1752600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Елена Ивановна,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классов,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183880" cy="396044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1) землетрясение, 2) землепользование,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3) землеустройство, 4) </a:t>
            </a:r>
            <a:r>
              <a:rPr lang="ru-RU" sz="2400" u="sng" dirty="0" smtClean="0">
                <a:solidFill>
                  <a:srgbClr val="7030A0"/>
                </a:solidFill>
              </a:rPr>
              <a:t>землеописание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700" i="1" u="sng" dirty="0" smtClean="0"/>
              <a:t>2</a:t>
            </a:r>
            <a:r>
              <a:rPr lang="ru-RU" sz="2400" i="1" u="sng" dirty="0" smtClean="0"/>
              <a:t>.  Масштаб на географических картах показывает, какое расстояние соответствует каждому:</a:t>
            </a:r>
            <a:r>
              <a:rPr lang="ru-RU" sz="2700" i="1" dirty="0" smtClean="0"/>
              <a:t/>
            </a:r>
            <a:br>
              <a:rPr lang="ru-RU" sz="2700" i="1" dirty="0" smtClean="0"/>
            </a:br>
            <a:r>
              <a:rPr lang="ru-RU" sz="2700" dirty="0" smtClean="0">
                <a:solidFill>
                  <a:srgbClr val="7030A0"/>
                </a:solidFill>
              </a:rPr>
              <a:t>1) </a:t>
            </a:r>
            <a:r>
              <a:rPr lang="ru-RU" sz="2700" u="sng" dirty="0" smtClean="0">
                <a:solidFill>
                  <a:srgbClr val="7030A0"/>
                </a:solidFill>
              </a:rPr>
              <a:t>сантиметру</a:t>
            </a:r>
            <a:r>
              <a:rPr lang="ru-RU" sz="2700" dirty="0" smtClean="0">
                <a:solidFill>
                  <a:srgbClr val="7030A0"/>
                </a:solidFill>
              </a:rPr>
              <a:t>, 2)миллиметру, 3) дециметру, 4) метру</a:t>
            </a:r>
            <a:br>
              <a:rPr lang="ru-RU" sz="2700" dirty="0" smtClean="0">
                <a:solidFill>
                  <a:srgbClr val="7030A0"/>
                </a:solidFill>
              </a:rPr>
            </a:br>
            <a:r>
              <a:rPr lang="ru-RU" sz="2700" i="1" u="sng" dirty="0" smtClean="0">
                <a:solidFill>
                  <a:schemeClr val="accent1"/>
                </a:solidFill>
              </a:rPr>
              <a:t>3.На какие два полушария делится земной шар?</a:t>
            </a:r>
            <a:r>
              <a:rPr lang="ru-RU" sz="2700" dirty="0" smtClean="0">
                <a:solidFill>
                  <a:srgbClr val="7030A0"/>
                </a:solidFill>
              </a:rPr>
              <a:t/>
            </a:r>
            <a:br>
              <a:rPr lang="ru-RU" sz="2700" dirty="0" smtClean="0">
                <a:solidFill>
                  <a:srgbClr val="7030A0"/>
                </a:solidFill>
              </a:rPr>
            </a:br>
            <a:r>
              <a:rPr lang="ru-RU" sz="2700" dirty="0" smtClean="0">
                <a:solidFill>
                  <a:srgbClr val="7030A0"/>
                </a:solidFill>
              </a:rPr>
              <a:t>1) северное и западное, 2) западное и восточное, 3)восточное и южное, 4) северное и восточное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104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i="1" u="sng" dirty="0" smtClean="0">
                <a:solidFill>
                  <a:schemeClr val="accent1"/>
                </a:solidFill>
              </a:rPr>
              <a:t>1</a:t>
            </a:r>
            <a:r>
              <a:rPr lang="ru-RU" sz="2400" u="sng" dirty="0" smtClean="0">
                <a:solidFill>
                  <a:schemeClr val="accent1"/>
                </a:solidFill>
              </a:rPr>
              <a:t>.</a:t>
            </a:r>
            <a:r>
              <a:rPr lang="ru-RU" sz="2400" b="1" i="1" u="sng" dirty="0" smtClean="0">
                <a:solidFill>
                  <a:schemeClr val="accent1"/>
                </a:solidFill>
              </a:rPr>
              <a:t>В переводе с греческого слово «география» обозначает:</a:t>
            </a:r>
            <a:endParaRPr lang="ru-RU" sz="2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124744"/>
            <a:ext cx="8183880" cy="491029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 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1)Австралия, 2) Евразия, 3) Южная Америка, 4) Антарктида 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1) 5,    2)  </a:t>
            </a:r>
            <a:r>
              <a:rPr lang="ru-RU" sz="2400" u="sng" dirty="0" smtClean="0">
                <a:solidFill>
                  <a:srgbClr val="7030A0"/>
                </a:solidFill>
              </a:rPr>
              <a:t>6</a:t>
            </a:r>
            <a:r>
              <a:rPr lang="ru-RU" sz="2400" dirty="0" smtClean="0">
                <a:solidFill>
                  <a:srgbClr val="7030A0"/>
                </a:solidFill>
              </a:rPr>
              <a:t>,    3)  7,    4)  4</a:t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i="1" u="sng" dirty="0" smtClean="0">
                <a:solidFill>
                  <a:schemeClr val="accent1"/>
                </a:solidFill>
              </a:rPr>
              <a:t>5.Какой материк полностью покрыт льдом?</a:t>
            </a:r>
            <a:br>
              <a:rPr lang="ru-RU" sz="2400" i="1" u="sng" dirty="0" smtClean="0">
                <a:solidFill>
                  <a:schemeClr val="accent1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1)Австралия, 2) Евразия, 3) Южная Америка, 4) </a:t>
            </a:r>
            <a:r>
              <a:rPr lang="ru-RU" sz="2400" u="sng" dirty="0" smtClean="0">
                <a:solidFill>
                  <a:srgbClr val="7030A0"/>
                </a:solidFill>
              </a:rPr>
              <a:t>Антарктида</a:t>
            </a:r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i="1" u="sng" dirty="0" smtClean="0">
                <a:solidFill>
                  <a:schemeClr val="accent1"/>
                </a:solidFill>
              </a:rPr>
              <a:t>6) На каком материке находится наша страна- Россия?</a:t>
            </a:r>
            <a:r>
              <a:rPr lang="ru-RU" sz="2400" dirty="0" smtClean="0">
                <a:solidFill>
                  <a:srgbClr val="7030A0"/>
                </a:solidFill>
              </a:rPr>
              <a:t/>
            </a:r>
            <a:br>
              <a:rPr lang="ru-RU" sz="2400" dirty="0" smtClean="0">
                <a:solidFill>
                  <a:srgbClr val="7030A0"/>
                </a:solidFill>
              </a:rPr>
            </a:br>
            <a:r>
              <a:rPr lang="ru-RU" sz="2400" dirty="0" smtClean="0">
                <a:solidFill>
                  <a:srgbClr val="7030A0"/>
                </a:solidFill>
              </a:rPr>
              <a:t> 1)</a:t>
            </a:r>
            <a:r>
              <a:rPr lang="ru-RU" sz="2400" u="sng" dirty="0" smtClean="0">
                <a:solidFill>
                  <a:srgbClr val="7030A0"/>
                </a:solidFill>
              </a:rPr>
              <a:t>Евразия</a:t>
            </a:r>
            <a:r>
              <a:rPr lang="ru-RU" sz="2400" dirty="0" smtClean="0">
                <a:solidFill>
                  <a:srgbClr val="7030A0"/>
                </a:solidFill>
              </a:rPr>
              <a:t>, 2) Австралия, 3) Северная Америка, 4) Африка</a:t>
            </a:r>
            <a:br>
              <a:rPr lang="ru-RU" sz="2400" dirty="0" smtClean="0">
                <a:solidFill>
                  <a:srgbClr val="7030A0"/>
                </a:solidFill>
              </a:rPr>
            </a:b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954432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6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Сколько материков имеет земной шар?</a:t>
            </a:r>
            <a:endParaRPr lang="ru-RU" sz="3600" b="1" i="1" u="sng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628800"/>
            <a:ext cx="8183880" cy="43204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704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Какого полюса на земной шаре не существует?</a:t>
            </a:r>
            <a:endParaRPr lang="ru-RU" b="1" i="1" u="sng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16832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Южного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2) 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Восточного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3)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Северного</a:t>
            </a:r>
          </a:p>
          <a:p>
            <a:pPr marL="457200" indent="-457200"/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Когда была создана одна из первых географических карт </a:t>
            </a:r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России?</a:t>
            </a:r>
          </a:p>
          <a:p>
            <a:pPr marL="457200" indent="-45720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1)более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200 лет назад, 2) более 300 лет назад, 4) 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более 400 лет 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назад</a:t>
            </a:r>
          </a:p>
          <a:p>
            <a:pPr marL="457200" indent="-457200"/>
            <a:endParaRPr lang="ru-RU" sz="24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В какой стране появился первый </a:t>
            </a:r>
            <a:r>
              <a:rPr lang="ru-RU" sz="2400" b="1" i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глобус?</a:t>
            </a:r>
            <a:endParaRPr lang="ru-RU" sz="2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в Англии, 2) 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Германии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3) во Франции</a:t>
            </a:r>
            <a:endParaRPr lang="ru-RU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12776"/>
            <a:ext cx="8183880" cy="4622264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1. на котором проживают большие </a:t>
            </a:r>
            <a:r>
              <a:rPr lang="ru-RU" i="1" u="sng" dirty="0" smtClean="0">
                <a:solidFill>
                  <a:srgbClr val="FF0000"/>
                </a:solidFill>
              </a:rPr>
              <a:t>пингвины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_ </a:t>
            </a:r>
            <a:r>
              <a:rPr lang="ru-RU" u="sng" dirty="0" err="1" smtClean="0"/>
              <a:t>н</a:t>
            </a:r>
            <a:r>
              <a:rPr lang="ru-RU" dirty="0" smtClean="0"/>
              <a:t> _ _ _ </a:t>
            </a:r>
            <a:r>
              <a:rPr lang="ru-RU" u="sng" dirty="0" smtClean="0"/>
              <a:t>к</a:t>
            </a:r>
            <a:r>
              <a:rPr lang="ru-RU" dirty="0" smtClean="0"/>
              <a:t> _ _ _ _</a:t>
            </a:r>
            <a:br>
              <a:rPr lang="ru-RU" dirty="0" smtClean="0"/>
            </a:br>
            <a:r>
              <a:rPr lang="ru-RU" dirty="0" smtClean="0"/>
              <a:t>А </a:t>
            </a:r>
            <a:r>
              <a:rPr lang="ru-RU" dirty="0" err="1" smtClean="0"/>
              <a:t>н</a:t>
            </a:r>
            <a:r>
              <a:rPr lang="ru-RU" dirty="0" smtClean="0"/>
              <a:t> т  а </a:t>
            </a:r>
            <a:r>
              <a:rPr lang="ru-RU" dirty="0" err="1" smtClean="0"/>
              <a:t>р</a:t>
            </a:r>
            <a:r>
              <a:rPr lang="ru-RU" dirty="0" smtClean="0"/>
              <a:t> к т  и </a:t>
            </a:r>
            <a:r>
              <a:rPr lang="ru-RU" dirty="0" err="1" smtClean="0"/>
              <a:t>д</a:t>
            </a:r>
            <a:r>
              <a:rPr lang="ru-RU" dirty="0" smtClean="0"/>
              <a:t> а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rgbClr val="FF0000"/>
                </a:solidFill>
              </a:rPr>
              <a:t>2. на котором проживают </a:t>
            </a:r>
            <a:r>
              <a:rPr lang="ru-RU" i="1" u="sng" dirty="0" smtClean="0">
                <a:solidFill>
                  <a:srgbClr val="FF0000"/>
                </a:solidFill>
              </a:rPr>
              <a:t>кенгуру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_ _ </a:t>
            </a:r>
            <a:r>
              <a:rPr lang="ru-RU" u="sng" dirty="0" smtClean="0"/>
              <a:t>с</a:t>
            </a:r>
            <a:r>
              <a:rPr lang="ru-RU" dirty="0" smtClean="0"/>
              <a:t> _ _ </a:t>
            </a:r>
            <a:r>
              <a:rPr lang="ru-RU" u="sng" dirty="0" smtClean="0"/>
              <a:t>а</a:t>
            </a:r>
            <a:r>
              <a:rPr lang="ru-RU" dirty="0" smtClean="0"/>
              <a:t> _ _ _</a:t>
            </a:r>
            <a:br>
              <a:rPr lang="ru-RU" dirty="0" smtClean="0"/>
            </a:br>
            <a:r>
              <a:rPr lang="ru-RU" dirty="0" smtClean="0"/>
              <a:t>А в с  т </a:t>
            </a:r>
            <a:r>
              <a:rPr lang="ru-RU" dirty="0" err="1" smtClean="0"/>
              <a:t>р</a:t>
            </a:r>
            <a:r>
              <a:rPr lang="ru-RU" dirty="0" smtClean="0"/>
              <a:t> а л и 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82424"/>
          </a:xfrm>
        </p:spPr>
        <p:txBody>
          <a:bodyPr>
            <a:normAutofit/>
          </a:bodyPr>
          <a:lstStyle/>
          <a:p>
            <a:r>
              <a:rPr lang="ru-RU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Расшифруйте материк:</a:t>
            </a:r>
          </a:p>
          <a:p>
            <a:pPr>
              <a:buNone/>
            </a:pPr>
            <a:endParaRPr lang="ru-RU" sz="36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12776"/>
            <a:ext cx="8183880" cy="4624374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Составьте слов</a:t>
            </a:r>
            <a:r>
              <a:rPr lang="ru-RU" sz="5400" i="1" dirty="0" smtClean="0">
                <a:solidFill>
                  <a:schemeClr val="accent6">
                    <a:lumMod val="50000"/>
                  </a:schemeClr>
                </a:solidFill>
              </a:rPr>
              <a:t>а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 из сл</a:t>
            </a:r>
            <a:r>
              <a:rPr lang="ru-RU" sz="5400" i="1" dirty="0" smtClean="0">
                <a:solidFill>
                  <a:schemeClr val="accent6">
                    <a:lumMod val="50000"/>
                  </a:schemeClr>
                </a:solidFill>
              </a:rPr>
              <a:t>о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>
                <a:solidFill>
                  <a:srgbClr val="FF0000"/>
                </a:solidFill>
              </a:rPr>
              <a:t>материк </a:t>
            </a:r>
            <a:r>
              <a:rPr lang="ru-RU" sz="2200" i="1" dirty="0" smtClean="0">
                <a:solidFill>
                  <a:srgbClr val="FF0000"/>
                </a:solidFill>
              </a:rPr>
              <a:t>(обширное пространство суши, омываемое моряками и океанами)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(например, река, кар, рак, тир, ар, кит, тик, тема, метка, икра и другие)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196752"/>
            <a:ext cx="8183880" cy="4840398"/>
          </a:xfrm>
        </p:spPr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А.А.Плешаков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Е.А.Крючкова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Окружающий мир. 4 класс. Часть 1. Учебник для общеобразовательных учреждений. Москва, «Просвещение», 2017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129</TotalTime>
  <Words>136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Мир глазами географа (окружающий мир, 4 класс,  учебник А.А.Плешакова, Е.А.Крючковой)</vt:lpstr>
      <vt:lpstr>1) землетрясение, 2) землепользование, 3) землеустройство, 4) землеописание  2.  Масштаб на географических картах показывает, какое расстояние соответствует каждому: 1) сантиметру, 2)миллиметру, 3) дециметру, 4) метру 3.На какие два полушария делится земной шар? 1) северное и западное, 2) западное и восточное, 3)восточное и южное, 4) северное и восточное </vt:lpstr>
      <vt:lpstr>    1)Австралия, 2) Евразия, 3) Южная Америка, 4) Антарктида  1) 5,    2)  6,    3)  7,    4)  4  5.Какой материк полностью покрыт льдом? 1)Австралия, 2) Евразия, 3) Южная Америка, 4) Антарктида  6) На каком материке находится наша страна- Россия?  1)Евразия, 2) Австралия, 3) Северная Америка, 4) Африка </vt:lpstr>
      <vt:lpstr>          </vt:lpstr>
      <vt:lpstr>1. на котором проживают большие пингвины _ н _ _ _ к _ _ _ _ А н т  а р к т  и д а   2. на котором проживают кенгуру _ _ с _ _ а _ _ _ А в с  т р а л и я</vt:lpstr>
      <vt:lpstr>Составьте слова из слова  материк (обширное пространство суши, омываемое моряками и океанами)  (например, река, кар, рак, тир, ар, кит, тик, тема, метка, икра и другие) </vt:lpstr>
      <vt:lpstr>Источник: А.А.Плешаков, Е.А.Крючкова. Окружающий мир. 4 класс. Часть 1. Учебник для общеобразовательных учреждений. Москва, «Просвещение», 2017. 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глазами географа (окружающий мир, 4 класс)</dc:title>
  <dc:creator>а</dc:creator>
  <cp:lastModifiedBy>а</cp:lastModifiedBy>
  <cp:revision>2</cp:revision>
  <dcterms:created xsi:type="dcterms:W3CDTF">2022-03-16T11:15:00Z</dcterms:created>
  <dcterms:modified xsi:type="dcterms:W3CDTF">2022-03-17T07:26:45Z</dcterms:modified>
</cp:coreProperties>
</file>