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0" r:id="rId4"/>
    <p:sldId id="273" r:id="rId5"/>
    <p:sldId id="256" r:id="rId6"/>
    <p:sldId id="263" r:id="rId7"/>
    <p:sldId id="258" r:id="rId8"/>
    <p:sldId id="259" r:id="rId9"/>
    <p:sldId id="260" r:id="rId10"/>
    <p:sldId id="264" r:id="rId11"/>
    <p:sldId id="257" r:id="rId12"/>
    <p:sldId id="261" r:id="rId13"/>
    <p:sldId id="266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6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7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4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1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2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5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9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5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4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8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4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69032-2846-43B4-AEF8-D4D3B8E0FC8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DB1CC-469B-469A-A143-86292A81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" y="0"/>
            <a:ext cx="12288982" cy="6858000"/>
          </a:xfrm>
          <a:prstGeom prst="rect">
            <a:avLst/>
          </a:prstGeom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69" y="269516"/>
            <a:ext cx="4717151" cy="627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3928" y="238226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kern="0" cap="all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Урок </a:t>
            </a:r>
          </a:p>
          <a:p>
            <a:pPr algn="ctr">
              <a:defRPr/>
            </a:pPr>
            <a:r>
              <a:rPr lang="ru-RU" sz="8000" b="1" kern="0" cap="all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чтения</a:t>
            </a:r>
            <a:endParaRPr lang="ru-RU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2768" y="5980176"/>
            <a:ext cx="3200400" cy="56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: Абасова Н.Н.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СКШИ №3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г.Прохладный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2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6568"/>
          <a:stretch/>
        </p:blipFill>
        <p:spPr>
          <a:xfrm>
            <a:off x="7089248" y="900686"/>
            <a:ext cx="3787474" cy="392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72916" y="1573491"/>
            <a:ext cx="365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главных героев сказки.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44" b="86844" l="28284" r="55831">
                        <a14:foregroundMark x1="42828" y1="47289" x2="42225" y2="57333"/>
                        <a14:foregroundMark x1="45442" y1="56978" x2="50335" y2="61778"/>
                        <a14:foregroundMark x1="51810" y1="60444" x2="52413" y2="57956"/>
                        <a14:foregroundMark x1="51810" y1="56533" x2="53686" y2="59556"/>
                        <a14:foregroundMark x1="32775" y1="45067" x2="33713" y2="58578"/>
                        <a14:foregroundMark x1="33110" y1="56356" x2="32507" y2="57156"/>
                        <a14:foregroundMark x1="34584" y1="58756" x2="39209" y2="60622"/>
                        <a14:foregroundMark x1="38874" y1="59556" x2="36126" y2="64444"/>
                        <a14:foregroundMark x1="47252" y1="86844" x2="47989" y2="80622"/>
                      </a14:backgroundRemoval>
                    </a14:imgEffect>
                  </a14:imgLayer>
                </a14:imgProps>
              </a:ext>
            </a:extLst>
          </a:blip>
          <a:srcRect l="24868" t="36971" r="40709" b="11922"/>
          <a:stretch/>
        </p:blipFill>
        <p:spPr>
          <a:xfrm>
            <a:off x="1971923" y="2208492"/>
            <a:ext cx="1785429" cy="1599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7" b="79200" l="24732" r="63941">
                        <a14:foregroundMark x1="44638" y1="23022" x2="48794" y2="17156"/>
                        <a14:foregroundMark x1="47252" y1="11733" x2="51072" y2="10667"/>
                        <a14:foregroundMark x1="47989" y1="28267" x2="53016" y2="21422"/>
                        <a14:foregroundMark x1="56702" y1="27111" x2="61394" y2="23200"/>
                        <a14:foregroundMark x1="59920" y1="11556" x2="60657" y2="21600"/>
                      </a14:backgroundRemoval>
                    </a14:imgEffect>
                  </a14:imgLayer>
                </a14:imgProps>
              </a:ext>
            </a:extLst>
          </a:blip>
          <a:srcRect l="22279" t="6064" r="34768" b="21618"/>
          <a:stretch/>
        </p:blipFill>
        <p:spPr>
          <a:xfrm>
            <a:off x="4299864" y="4745306"/>
            <a:ext cx="1563756" cy="1271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67378" l="20912" r="98727">
                        <a14:foregroundMark x1="80295" y1="28889" x2="95509" y2="41600"/>
                      </a14:backgroundRemoval>
                    </a14:imgEffect>
                  </a14:imgLayer>
                </a14:imgProps>
              </a:ext>
            </a:extLst>
          </a:blip>
          <a:srcRect l="20603" b="25053"/>
          <a:stretch/>
        </p:blipFill>
        <p:spPr>
          <a:xfrm>
            <a:off x="1396170" y="4420530"/>
            <a:ext cx="1953492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62800" y="2056110"/>
            <a:ext cx="4080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неодушевленный предмет, занимающий главную роль, горшочек, накормил кашей весь город.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2044" l="42694" r="61260">
                        <a14:backgroundMark x1="53351" y1="20533" x2="56367" y2="21778"/>
                      </a14:backgroundRemoval>
                    </a14:imgEffect>
                  </a14:imgLayer>
                </a14:imgProps>
              </a:ext>
            </a:extLst>
          </a:blip>
          <a:srcRect l="42079" r="36444" b="77455"/>
          <a:stretch/>
        </p:blipFill>
        <p:spPr>
          <a:xfrm>
            <a:off x="2511304" y="2275278"/>
            <a:ext cx="3552259" cy="2821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1027906"/>
            <a:ext cx="2673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Горшочек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24109" y="1987418"/>
            <a:ext cx="41156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же нам хотели сказать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Гримм?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Чему учит сказка?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6263" y="1569689"/>
            <a:ext cx="394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 вознаграждается.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8282" y="2356750"/>
            <a:ext cx="4426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Волшебство должно находиться в надежных руках.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629" t="20199" r="28676" b="30656"/>
          <a:stretch/>
        </p:blipFill>
        <p:spPr>
          <a:xfrm>
            <a:off x="7752522" y="3682091"/>
            <a:ext cx="2563090" cy="208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8682" t="34749" r="6438" b="15559"/>
          <a:stretch/>
        </p:blipFill>
        <p:spPr>
          <a:xfrm>
            <a:off x="2024109" y="3349541"/>
            <a:ext cx="3172692" cy="274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6650" y="3667004"/>
            <a:ext cx="4212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сказку "Горшочек каши" назвать волшебной?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endParaRPr lang="ru-RU" sz="2400" dirty="0"/>
          </a:p>
          <a:p>
            <a:r>
              <a:rPr lang="ru-RU" sz="2400" dirty="0" smtClean="0"/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8085"/>
          <a:stretch/>
        </p:blipFill>
        <p:spPr>
          <a:xfrm>
            <a:off x="6702949" y="493183"/>
            <a:ext cx="4436827" cy="553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0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103664"/>
            <a:ext cx="12290601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6671"/>
          <a:stretch/>
        </p:blipFill>
        <p:spPr>
          <a:xfrm>
            <a:off x="6824061" y="707015"/>
            <a:ext cx="4314994" cy="512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3739" y="3740154"/>
            <a:ext cx="47422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МОЛОДЦЫ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" y="0"/>
            <a:ext cx="1228898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01" y="291049"/>
            <a:ext cx="10469879" cy="58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" y="0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9835" t="4616" r="16393" b="52298"/>
          <a:stretch/>
        </p:blipFill>
        <p:spPr bwMode="auto">
          <a:xfrm>
            <a:off x="2314941" y="353833"/>
            <a:ext cx="7696200" cy="574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00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79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9" t="1739" r="356" b="20023"/>
          <a:stretch/>
        </p:blipFill>
        <p:spPr>
          <a:xfrm>
            <a:off x="6973294" y="151075"/>
            <a:ext cx="4397072" cy="59952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9829" y="263290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Ра-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 школу мне пора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Ре-ре-ре: игры во дворе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Ро-ро-ро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легкое перо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Ры-ры-ры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стихи для детворы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135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Ру-ру-ру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развлекаем детвору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8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" y="0"/>
            <a:ext cx="1228898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0604" y="3056799"/>
            <a:ext cx="41426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Гримм, Якоб (1785-1863) и Вильгельм (1786-1859) – немецкие сказочники,  исследователи немецкой народной культуры.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Их сказки – «Спящая красавица»,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Рапунцель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«Золушка», «Горшочек каши» – на протяжении многих лет остаются популярными во всем мире.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6" y="1281385"/>
            <a:ext cx="3962400" cy="3833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52225" y="2117920"/>
            <a:ext cx="3555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Гримм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829" t="12906" r="10946" b="8479"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6" b="99655" l="4932" r="97671">
                        <a14:foregroundMark x1="18219" y1="52850" x2="22192" y2="8981"/>
                        <a14:foregroundMark x1="23288" y1="10881" x2="88630" y2="11226"/>
                        <a14:foregroundMark x1="87671" y1="13126" x2="86849" y2="34197"/>
                        <a14:foregroundMark x1="33562" y1="14680" x2="65890" y2="39551"/>
                        <a14:foregroundMark x1="25753" y1="52677" x2="50822" y2="24525"/>
                        <a14:foregroundMark x1="20685" y1="51295" x2="33288" y2="31606"/>
                        <a14:foregroundMark x1="76986" y1="71157" x2="84658" y2="85320"/>
                        <a14:foregroundMark x1="65205" y1="15371" x2="86849" y2="16235"/>
                        <a14:foregroundMark x1="91644" y1="15026" x2="96027" y2="20380"/>
                        <a14:foregroundMark x1="28767" y1="14335" x2="30822" y2="19344"/>
                        <a14:foregroundMark x1="75068" y1="10535" x2="90685" y2="9154"/>
                        <a14:foregroundMark x1="23288" y1="9845" x2="37397" y2="9499"/>
                        <a14:foregroundMark x1="97671" y1="14853" x2="97260" y2="8808"/>
                        <a14:foregroundMark x1="41370" y1="14853" x2="60411" y2="15889"/>
                      </a14:backgroundRemoval>
                    </a14:imgEffect>
                  </a14:imgLayer>
                </a14:imgProps>
              </a:ext>
            </a:extLst>
          </a:blip>
          <a:srcRect t="8988"/>
          <a:stretch/>
        </p:blipFill>
        <p:spPr>
          <a:xfrm>
            <a:off x="3108960" y="763325"/>
            <a:ext cx="6215149" cy="50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67" r="9058" b="17503"/>
          <a:stretch/>
        </p:blipFill>
        <p:spPr>
          <a:xfrm>
            <a:off x="6873965" y="741452"/>
            <a:ext cx="4361749" cy="5023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1430" t="43528" r="4704" b="6117"/>
          <a:stretch/>
        </p:blipFill>
        <p:spPr bwMode="auto">
          <a:xfrm>
            <a:off x="838200" y="970059"/>
            <a:ext cx="5148264" cy="504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2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094" r="-1" b="10581"/>
          <a:stretch/>
        </p:blipFill>
        <p:spPr>
          <a:xfrm>
            <a:off x="6765090" y="475403"/>
            <a:ext cx="2434569" cy="283699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4089" t="6526" r="10295" b="28189"/>
          <a:stretch/>
        </p:blipFill>
        <p:spPr bwMode="auto">
          <a:xfrm>
            <a:off x="1001864" y="1001864"/>
            <a:ext cx="4810539" cy="497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068" t="3640" r="12531" b="14954"/>
          <a:stretch/>
        </p:blipFill>
        <p:spPr>
          <a:xfrm>
            <a:off x="8778241" y="3252084"/>
            <a:ext cx="2456194" cy="28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5850" y="2216784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</a:p>
          <a:p>
            <a:pPr algn="just"/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68" t="3640" r="12531" b="14954"/>
          <a:stretch/>
        </p:blipFill>
        <p:spPr>
          <a:xfrm>
            <a:off x="8818662" y="997527"/>
            <a:ext cx="2383547" cy="274753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8037" t="74213" r="10255" b="5947"/>
          <a:stretch/>
        </p:blipFill>
        <p:spPr bwMode="auto">
          <a:xfrm>
            <a:off x="838200" y="1995777"/>
            <a:ext cx="5106209" cy="253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2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159</Words>
  <Application>Microsoft Office PowerPoint</Application>
  <PresentationFormat>Широкоэкранный</PresentationFormat>
  <Paragraphs>34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Пользователь</cp:lastModifiedBy>
  <cp:revision>17</cp:revision>
  <dcterms:created xsi:type="dcterms:W3CDTF">2021-05-19T13:31:31Z</dcterms:created>
  <dcterms:modified xsi:type="dcterms:W3CDTF">2022-09-19T17:15:27Z</dcterms:modified>
</cp:coreProperties>
</file>