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00034" y="857233"/>
            <a:ext cx="814393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/>
              <a:t>УМК «Школа России» </a:t>
            </a:r>
          </a:p>
          <a:p>
            <a:pPr algn="ctr">
              <a:spcBef>
                <a:spcPct val="50000"/>
              </a:spcBef>
            </a:pPr>
            <a:r>
              <a:rPr lang="ru-RU" sz="4800" b="1" dirty="0" smtClean="0"/>
              <a:t>Тест по окружающему </a:t>
            </a:r>
            <a:r>
              <a:rPr lang="ru-RU" sz="4800" b="1" dirty="0" smtClean="0"/>
              <a:t>миру  в 3 </a:t>
            </a:r>
            <a:r>
              <a:rPr lang="ru-RU" sz="4800" b="1" dirty="0" smtClean="0"/>
              <a:t>классе </a:t>
            </a:r>
          </a:p>
          <a:p>
            <a:pPr algn="ctr">
              <a:spcBef>
                <a:spcPct val="50000"/>
              </a:spcBef>
            </a:pPr>
            <a:r>
              <a:rPr lang="ru-RU" sz="6000" b="1" dirty="0" smtClean="0">
                <a:solidFill>
                  <a:srgbClr val="FF0000"/>
                </a:solidFill>
              </a:rPr>
              <a:t>«Дорожные знаки</a:t>
            </a:r>
            <a:r>
              <a:rPr lang="ru-RU" sz="6000" b="1" dirty="0" smtClean="0">
                <a:solidFill>
                  <a:srgbClr val="FF0000"/>
                </a:solidFill>
              </a:rPr>
              <a:t>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0496" y="4929198"/>
            <a:ext cx="46434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Еловик Галина Анатольевна</a:t>
            </a:r>
          </a:p>
          <a:p>
            <a:r>
              <a:rPr lang="ru-RU" b="1" dirty="0" smtClean="0"/>
              <a:t>Учитель начальных классов</a:t>
            </a:r>
          </a:p>
          <a:p>
            <a:r>
              <a:rPr lang="ru-RU" b="1" dirty="0" smtClean="0"/>
              <a:t>МКОУ СОШ № 2 </a:t>
            </a:r>
          </a:p>
          <a:p>
            <a:r>
              <a:rPr lang="ru-RU" b="1" dirty="0" smtClean="0"/>
              <a:t>Локомотивный ГО</a:t>
            </a:r>
          </a:p>
          <a:p>
            <a:r>
              <a:rPr lang="ru-RU" b="1" dirty="0" smtClean="0"/>
              <a:t>Челябинская область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71538" y="500042"/>
            <a:ext cx="721523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9.Какой знак относится к информационно - указательным?</a:t>
            </a:r>
          </a:p>
          <a:p>
            <a:r>
              <a:rPr lang="ru-RU" sz="4400" b="1" dirty="0" smtClean="0"/>
              <a:t>А)                            В)</a:t>
            </a:r>
          </a:p>
          <a:p>
            <a:endParaRPr lang="ru-RU" sz="4400" b="1" dirty="0" smtClean="0"/>
          </a:p>
          <a:p>
            <a:endParaRPr lang="ru-RU" sz="4400" b="1" dirty="0" smtClean="0"/>
          </a:p>
          <a:p>
            <a:endParaRPr lang="ru-RU" sz="4400" b="1" dirty="0" smtClean="0"/>
          </a:p>
          <a:p>
            <a:r>
              <a:rPr lang="ru-RU" sz="4400" b="1" dirty="0" smtClean="0"/>
              <a:t>Б)                              Г)</a:t>
            </a:r>
            <a:endParaRPr lang="ru-RU" sz="4400" b="1" dirty="0"/>
          </a:p>
        </p:txBody>
      </p:sp>
      <p:pic>
        <p:nvPicPr>
          <p:cNvPr id="3" name="Рисунок 2" descr="2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643050"/>
            <a:ext cx="1643074" cy="2368302"/>
          </a:xfrm>
          <a:prstGeom prst="rect">
            <a:avLst/>
          </a:prstGeom>
          <a:noFill/>
        </p:spPr>
      </p:pic>
      <p:pic>
        <p:nvPicPr>
          <p:cNvPr id="4" name="Рисунок 3" descr="3y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4286256"/>
            <a:ext cx="1963721" cy="194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4y.gif"/>
          <p:cNvPicPr>
            <a:picLocks noChangeAspect="1"/>
          </p:cNvPicPr>
          <p:nvPr/>
        </p:nvPicPr>
        <p:blipFill>
          <a:blip r:embed="rId5">
            <a:lum bright="-22000" contrast="42000"/>
          </a:blip>
          <a:srcRect/>
          <a:stretch>
            <a:fillRect/>
          </a:stretch>
        </p:blipFill>
        <p:spPr bwMode="auto">
          <a:xfrm>
            <a:off x="5715008" y="1643050"/>
            <a:ext cx="2178813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2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5857884" y="3929066"/>
            <a:ext cx="2386910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142976" y="928670"/>
            <a:ext cx="750099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10.Синие круги с белыми рисунками – это знаки:</a:t>
            </a:r>
          </a:p>
          <a:p>
            <a:r>
              <a:rPr lang="ru-RU" sz="4400" b="1" dirty="0" smtClean="0"/>
              <a:t>А) Предупреждающие</a:t>
            </a:r>
          </a:p>
          <a:p>
            <a:r>
              <a:rPr lang="ru-RU" sz="4400" b="1" dirty="0" smtClean="0"/>
              <a:t>Б) Сервиса</a:t>
            </a:r>
          </a:p>
          <a:p>
            <a:r>
              <a:rPr lang="ru-RU" sz="4400" b="1" dirty="0" smtClean="0"/>
              <a:t>В) Предписывающие</a:t>
            </a:r>
          </a:p>
          <a:p>
            <a:r>
              <a:rPr lang="ru-RU" sz="4400" b="1" dirty="0" smtClean="0"/>
              <a:t>Г) Запрещающие</a:t>
            </a:r>
            <a:endParaRPr lang="ru-RU" sz="4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00100" y="642918"/>
            <a:ext cx="721523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11.Какую работу выполняют дорожные знаки?</a:t>
            </a:r>
          </a:p>
          <a:p>
            <a:r>
              <a:rPr lang="ru-RU" sz="4000" b="1" dirty="0" smtClean="0"/>
              <a:t>А) Помогают пешеходам</a:t>
            </a:r>
          </a:p>
          <a:p>
            <a:r>
              <a:rPr lang="ru-RU" sz="4000" b="1" dirty="0" smtClean="0"/>
              <a:t>Б) Помогают водителям</a:t>
            </a:r>
          </a:p>
          <a:p>
            <a:r>
              <a:rPr lang="ru-RU" sz="4000" b="1" dirty="0" smtClean="0"/>
              <a:t>В) Обеспечивают безопасность движения</a:t>
            </a:r>
          </a:p>
          <a:p>
            <a:r>
              <a:rPr lang="ru-RU" sz="4000" b="1" dirty="0" smtClean="0"/>
              <a:t>Г) Помогают дорожным службам</a:t>
            </a:r>
            <a:endParaRPr lang="ru-RU" sz="4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00100" y="714356"/>
            <a:ext cx="721523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12.Какой знак не относится к знакам сервиса?</a:t>
            </a:r>
          </a:p>
          <a:p>
            <a:r>
              <a:rPr lang="ru-RU" sz="4000" b="1" dirty="0" smtClean="0"/>
              <a:t>А) Пункт питания</a:t>
            </a:r>
          </a:p>
          <a:p>
            <a:r>
              <a:rPr lang="ru-RU" sz="4000" b="1" dirty="0" smtClean="0"/>
              <a:t>Б) Автозаправочная станция</a:t>
            </a:r>
          </a:p>
          <a:p>
            <a:r>
              <a:rPr lang="ru-RU" sz="4000" b="1" dirty="0" smtClean="0"/>
              <a:t>В) Место остановки трамвая</a:t>
            </a:r>
          </a:p>
          <a:p>
            <a:r>
              <a:rPr lang="ru-RU" sz="4000" b="1" dirty="0" smtClean="0"/>
              <a:t>Г)Пункт первой медицинской помощи</a:t>
            </a:r>
          </a:p>
          <a:p>
            <a:endParaRPr lang="ru-RU" sz="4400" b="1" dirty="0" smtClean="0"/>
          </a:p>
          <a:p>
            <a:endParaRPr lang="ru-RU" sz="4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571736" y="500042"/>
            <a:ext cx="3443571" cy="60939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Ключ к ответам:</a:t>
            </a:r>
          </a:p>
          <a:p>
            <a:r>
              <a:rPr lang="ru-RU" sz="2800" b="1" dirty="0" smtClean="0"/>
              <a:t>1.Б</a:t>
            </a:r>
          </a:p>
          <a:p>
            <a:r>
              <a:rPr lang="ru-RU" sz="2800" b="1" dirty="0" smtClean="0"/>
              <a:t>2.Б</a:t>
            </a:r>
          </a:p>
          <a:p>
            <a:r>
              <a:rPr lang="ru-RU" sz="2800" b="1" dirty="0" smtClean="0"/>
              <a:t>3.А</a:t>
            </a:r>
          </a:p>
          <a:p>
            <a:r>
              <a:rPr lang="ru-RU" sz="2800" b="1" dirty="0" smtClean="0"/>
              <a:t>4.В</a:t>
            </a:r>
          </a:p>
          <a:p>
            <a:r>
              <a:rPr lang="ru-RU" sz="2800" b="1" dirty="0" smtClean="0"/>
              <a:t>5.Г</a:t>
            </a:r>
          </a:p>
          <a:p>
            <a:r>
              <a:rPr lang="ru-RU" sz="2800" b="1" dirty="0" smtClean="0"/>
              <a:t>6.Г</a:t>
            </a:r>
          </a:p>
          <a:p>
            <a:r>
              <a:rPr lang="ru-RU" sz="2800" b="1" dirty="0" smtClean="0"/>
              <a:t>7.В</a:t>
            </a:r>
          </a:p>
          <a:p>
            <a:r>
              <a:rPr lang="ru-RU" sz="2800" b="1" dirty="0" smtClean="0"/>
              <a:t>8.Б</a:t>
            </a:r>
          </a:p>
          <a:p>
            <a:r>
              <a:rPr lang="ru-RU" sz="2800" b="1" dirty="0" smtClean="0"/>
              <a:t>9.А</a:t>
            </a:r>
          </a:p>
          <a:p>
            <a:r>
              <a:rPr lang="ru-RU" sz="2800" b="1" dirty="0" smtClean="0"/>
              <a:t>10.В</a:t>
            </a:r>
          </a:p>
          <a:p>
            <a:r>
              <a:rPr lang="ru-RU" sz="2800" b="1" dirty="0" smtClean="0"/>
              <a:t>11.В</a:t>
            </a:r>
          </a:p>
          <a:p>
            <a:r>
              <a:rPr lang="ru-RU" sz="2800" b="1" dirty="0" smtClean="0"/>
              <a:t>12.В</a:t>
            </a:r>
          </a:p>
          <a:p>
            <a:endParaRPr lang="ru-RU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14414" y="1071546"/>
            <a:ext cx="678661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1.Что опасно делать на тротуаре?</a:t>
            </a:r>
          </a:p>
          <a:p>
            <a:r>
              <a:rPr lang="ru-RU" sz="4400" b="1" dirty="0" smtClean="0"/>
              <a:t>А) Стоять</a:t>
            </a:r>
          </a:p>
          <a:p>
            <a:r>
              <a:rPr lang="ru-RU" sz="4400" b="1" dirty="0" smtClean="0"/>
              <a:t>Б) Играть в футбол</a:t>
            </a:r>
          </a:p>
          <a:p>
            <a:r>
              <a:rPr lang="ru-RU" sz="4400" b="1" dirty="0" smtClean="0"/>
              <a:t>В) Везти коляску</a:t>
            </a:r>
          </a:p>
          <a:p>
            <a:r>
              <a:rPr lang="ru-RU" sz="4400" b="1" dirty="0" smtClean="0"/>
              <a:t>Г) Разговаривать</a:t>
            </a:r>
            <a:endParaRPr lang="ru-RU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428728" y="1071546"/>
            <a:ext cx="664373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2.С какого возраста можно ездить на велосипеде по дороге?</a:t>
            </a:r>
          </a:p>
          <a:p>
            <a:r>
              <a:rPr lang="ru-RU" sz="4400" b="1" dirty="0" smtClean="0"/>
              <a:t>А) 10 лет</a:t>
            </a:r>
          </a:p>
          <a:p>
            <a:r>
              <a:rPr lang="ru-RU" sz="4400" b="1" dirty="0" smtClean="0"/>
              <a:t>Б) 14 лет</a:t>
            </a:r>
          </a:p>
          <a:p>
            <a:r>
              <a:rPr lang="ru-RU" sz="4400" b="1" dirty="0" smtClean="0"/>
              <a:t>В) 7 лет</a:t>
            </a:r>
          </a:p>
          <a:p>
            <a:r>
              <a:rPr lang="ru-RU" sz="4400" b="1" dirty="0" smtClean="0"/>
              <a:t>Г) 16 лет</a:t>
            </a:r>
            <a:endParaRPr lang="ru-RU" sz="4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142976" y="357166"/>
            <a:ext cx="692948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3.Какое утверждение неверное?</a:t>
            </a:r>
          </a:p>
          <a:p>
            <a:r>
              <a:rPr lang="ru-RU" sz="4000" b="1" dirty="0" smtClean="0"/>
              <a:t>А) Автобус надо ждать на краю остановки</a:t>
            </a:r>
          </a:p>
          <a:p>
            <a:r>
              <a:rPr lang="ru-RU" sz="4000" b="1" dirty="0" smtClean="0"/>
              <a:t>Б) Дорогу можно переходить на зелёный сигнал светофора</a:t>
            </a:r>
          </a:p>
          <a:p>
            <a:r>
              <a:rPr lang="ru-RU" sz="4000" b="1" dirty="0" smtClean="0"/>
              <a:t>В) Дорогу можно переходить, если машины затормозили.</a:t>
            </a:r>
          </a:p>
          <a:p>
            <a:r>
              <a:rPr lang="ru-RU" sz="4000" b="1" dirty="0" smtClean="0"/>
              <a:t>Г) Дорогу надо переходить там, где есть знак перехода</a:t>
            </a:r>
            <a:endParaRPr lang="ru-RU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00100" y="785794"/>
            <a:ext cx="69294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4.Что означает этот знак?</a:t>
            </a:r>
          </a:p>
          <a:p>
            <a:r>
              <a:rPr lang="ru-RU" sz="4000" b="1" dirty="0" smtClean="0"/>
              <a:t>А)Движение пешеходов запрещено</a:t>
            </a:r>
          </a:p>
          <a:p>
            <a:r>
              <a:rPr lang="ru-RU" sz="4000" b="1" dirty="0" smtClean="0"/>
              <a:t>Б) Движение на велосипедах</a:t>
            </a:r>
          </a:p>
          <a:p>
            <a:r>
              <a:rPr lang="ru-RU" sz="4000" b="1" dirty="0" smtClean="0"/>
              <a:t>разрешено</a:t>
            </a:r>
          </a:p>
          <a:p>
            <a:r>
              <a:rPr lang="ru-RU" sz="4000" b="1" dirty="0" smtClean="0"/>
              <a:t>В) Движение на велосипедах запрещено</a:t>
            </a:r>
          </a:p>
          <a:p>
            <a:r>
              <a:rPr lang="ru-RU" sz="4000" b="1" dirty="0" smtClean="0"/>
              <a:t>Г) Здесь продают велосипеды</a:t>
            </a:r>
            <a:endParaRPr lang="ru-RU" sz="4000" b="1" dirty="0"/>
          </a:p>
        </p:txBody>
      </p:sp>
      <p:pic>
        <p:nvPicPr>
          <p:cNvPr id="4" name="Содержимое 3" descr="4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5438" y="0"/>
            <a:ext cx="249856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285852" y="500042"/>
            <a:ext cx="67151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5.Что можно делать, если ты пассажир?</a:t>
            </a:r>
          </a:p>
          <a:p>
            <a:r>
              <a:rPr lang="ru-RU" sz="4000" b="1" dirty="0" smtClean="0"/>
              <a:t>А)Прислоняться к дверям в общественном транспорте</a:t>
            </a:r>
          </a:p>
          <a:p>
            <a:r>
              <a:rPr lang="ru-RU" sz="4000" b="1" dirty="0" smtClean="0"/>
              <a:t>Б) Трогать оставленные без присмотра вещи</a:t>
            </a:r>
          </a:p>
          <a:p>
            <a:r>
              <a:rPr lang="ru-RU" sz="4000" b="1" dirty="0" smtClean="0"/>
              <a:t>В) Отвлекать водителя разговорами и вопросами</a:t>
            </a:r>
          </a:p>
          <a:p>
            <a:r>
              <a:rPr lang="ru-RU" sz="4000" b="1" dirty="0" smtClean="0"/>
              <a:t>Г) Держаться за поручни</a:t>
            </a:r>
            <a:endParaRPr lang="ru-RU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214414" y="357166"/>
            <a:ext cx="707236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6.Какой знак относится к предупреждающим?</a:t>
            </a:r>
          </a:p>
          <a:p>
            <a:r>
              <a:rPr lang="ru-RU" sz="4000" b="1" dirty="0" smtClean="0"/>
              <a:t>А)                            В)</a:t>
            </a:r>
          </a:p>
          <a:p>
            <a:endParaRPr lang="ru-RU" sz="4000" b="1" dirty="0" smtClean="0"/>
          </a:p>
          <a:p>
            <a:endParaRPr lang="ru-RU" sz="4000" b="1" dirty="0" smtClean="0"/>
          </a:p>
          <a:p>
            <a:endParaRPr lang="ru-RU" sz="4000" b="1" dirty="0" smtClean="0"/>
          </a:p>
          <a:p>
            <a:r>
              <a:rPr lang="ru-RU" sz="4000" b="1" dirty="0" smtClean="0"/>
              <a:t>Б)                              Г)</a:t>
            </a:r>
            <a:endParaRPr lang="ru-RU" sz="4000" b="1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072066" y="4143380"/>
            <a:ext cx="2214578" cy="1785950"/>
          </a:xfrm>
          <a:prstGeom prst="triangle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500166" y="4286256"/>
            <a:ext cx="2143140" cy="200026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6381" y="1714488"/>
            <a:ext cx="2000264" cy="185738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643042" y="1785926"/>
            <a:ext cx="2071702" cy="2071702"/>
          </a:xfrm>
          <a:prstGeom prst="ellipse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71538" y="642918"/>
            <a:ext cx="77153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7.Какой знак относится к запрещающим?</a:t>
            </a:r>
          </a:p>
          <a:p>
            <a:r>
              <a:rPr lang="ru-RU" sz="4000" b="1" dirty="0" smtClean="0"/>
              <a:t>А)                            В)</a:t>
            </a:r>
          </a:p>
          <a:p>
            <a:endParaRPr lang="ru-RU" sz="4000" b="1" dirty="0" smtClean="0"/>
          </a:p>
          <a:p>
            <a:endParaRPr lang="ru-RU" sz="4000" b="1" dirty="0" smtClean="0"/>
          </a:p>
          <a:p>
            <a:endParaRPr lang="ru-RU" sz="4000" b="1" dirty="0" smtClean="0"/>
          </a:p>
          <a:p>
            <a:r>
              <a:rPr lang="ru-RU" sz="4000" b="1" dirty="0" smtClean="0"/>
              <a:t>Б)                             </a:t>
            </a:r>
            <a:r>
              <a:rPr lang="ru-RU" sz="4400" b="1" dirty="0" smtClean="0"/>
              <a:t> Г)</a:t>
            </a:r>
            <a:endParaRPr lang="ru-RU" sz="4400" b="1" dirty="0"/>
          </a:p>
        </p:txBody>
      </p:sp>
      <p:pic>
        <p:nvPicPr>
          <p:cNvPr id="3" name="Содержимое 3" descr="4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714488"/>
            <a:ext cx="22781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" descr="http://carsguru.net/f/pdd/pdd/1_1.jpg"/>
          <p:cNvPicPr>
            <a:picLocks noChangeAspect="1" noChangeArrowheads="1"/>
          </p:cNvPicPr>
          <p:nvPr/>
        </p:nvPicPr>
        <p:blipFill>
          <a:blip r:embed="rId4"/>
          <a:srcRect l="9804" r="13725" b="30904"/>
          <a:stretch>
            <a:fillRect/>
          </a:stretch>
        </p:blipFill>
        <p:spPr bwMode="auto">
          <a:xfrm>
            <a:off x="1714480" y="2000240"/>
            <a:ext cx="2357454" cy="2054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 descr="26.gif"/>
          <p:cNvPicPr>
            <a:picLocks noChangeAspect="1"/>
          </p:cNvPicPr>
          <p:nvPr/>
        </p:nvPicPr>
        <p:blipFill>
          <a:blip r:embed="rId5">
            <a:lum bright="-24000" contrast="64000"/>
          </a:blip>
          <a:srcRect/>
          <a:stretch>
            <a:fillRect/>
          </a:stretch>
        </p:blipFill>
        <p:spPr>
          <a:xfrm>
            <a:off x="1714480" y="4143380"/>
            <a:ext cx="2396300" cy="2286016"/>
          </a:xfrm>
          <a:prstGeom prst="rect">
            <a:avLst/>
          </a:prstGeom>
        </p:spPr>
      </p:pic>
      <p:pic>
        <p:nvPicPr>
          <p:cNvPr id="8" name="Picture 2" descr="http://detsad-kitty.ru/uploads/posts/2009-05/1243666210_skoraya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4071942"/>
            <a:ext cx="154768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Бандеева\Рабочий стол\160881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71538" y="357166"/>
            <a:ext cx="72866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8.Какой знак относится к предписывающим?</a:t>
            </a:r>
          </a:p>
          <a:p>
            <a:r>
              <a:rPr lang="ru-RU" sz="4000" b="1" dirty="0" smtClean="0"/>
              <a:t>А)                            В)</a:t>
            </a:r>
          </a:p>
          <a:p>
            <a:endParaRPr lang="ru-RU" sz="4000" b="1" dirty="0" smtClean="0"/>
          </a:p>
          <a:p>
            <a:endParaRPr lang="ru-RU" sz="4000" b="1" dirty="0" smtClean="0"/>
          </a:p>
          <a:p>
            <a:endParaRPr lang="ru-RU" sz="4000" b="1" dirty="0" smtClean="0"/>
          </a:p>
          <a:p>
            <a:r>
              <a:rPr lang="ru-RU" sz="4000" b="1" dirty="0" smtClean="0"/>
              <a:t>Б)                              Г)</a:t>
            </a:r>
            <a:endParaRPr lang="ru-RU" sz="4400" b="1" dirty="0"/>
          </a:p>
        </p:txBody>
      </p:sp>
      <p:pic>
        <p:nvPicPr>
          <p:cNvPr id="3" name="Содержимое 3" descr="26.gif"/>
          <p:cNvPicPr>
            <a:picLocks noChangeAspect="1"/>
          </p:cNvPicPr>
          <p:nvPr/>
        </p:nvPicPr>
        <p:blipFill>
          <a:blip r:embed="rId3">
            <a:lum bright="-24000" contrast="64000"/>
          </a:blip>
          <a:srcRect/>
          <a:stretch>
            <a:fillRect/>
          </a:stretch>
        </p:blipFill>
        <p:spPr bwMode="auto">
          <a:xfrm>
            <a:off x="1785918" y="4071942"/>
            <a:ext cx="2620953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23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643050"/>
            <a:ext cx="2646211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 descr="http://carsguru.net/f/pdd/pdd/7_3.jpg"/>
          <p:cNvPicPr>
            <a:picLocks noChangeAspect="1" noChangeArrowheads="1"/>
          </p:cNvPicPr>
          <p:nvPr/>
        </p:nvPicPr>
        <p:blipFill>
          <a:blip r:embed="rId5"/>
          <a:srcRect b="27194"/>
          <a:stretch>
            <a:fillRect/>
          </a:stretch>
        </p:blipFill>
        <p:spPr bwMode="auto">
          <a:xfrm>
            <a:off x="5286381" y="1643050"/>
            <a:ext cx="1500198" cy="2019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 descr="1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57818" y="4000504"/>
            <a:ext cx="2297999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321</Words>
  <PresentationFormat>Экран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Бандеева</cp:lastModifiedBy>
  <cp:revision>7</cp:revision>
  <dcterms:modified xsi:type="dcterms:W3CDTF">2015-03-24T07:50:19Z</dcterms:modified>
</cp:coreProperties>
</file>