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8"/>
  </p:notesMasterIdLst>
  <p:sldIdLst>
    <p:sldId id="258" r:id="rId2"/>
    <p:sldId id="273" r:id="rId3"/>
    <p:sldId id="256" r:id="rId4"/>
    <p:sldId id="265" r:id="rId5"/>
    <p:sldId id="259" r:id="rId6"/>
    <p:sldId id="263" r:id="rId7"/>
    <p:sldId id="278" r:id="rId8"/>
    <p:sldId id="269" r:id="rId9"/>
    <p:sldId id="267" r:id="rId10"/>
    <p:sldId id="266" r:id="rId11"/>
    <p:sldId id="262" r:id="rId12"/>
    <p:sldId id="260" r:id="rId13"/>
    <p:sldId id="276" r:id="rId14"/>
    <p:sldId id="271" r:id="rId15"/>
    <p:sldId id="279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7" autoAdjust="0"/>
    <p:restoredTop sz="94622" autoAdjust="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9DAC5-AF13-477B-9B30-419EC4D0D212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29374-3F0D-4DF1-8B53-0860E2060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29374-3F0D-4DF1-8B53-0860E206004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F5F1-E942-4C0E-A0AE-5CB1F5610B90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FA2C-391B-457D-B521-21F6DA039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F5F1-E942-4C0E-A0AE-5CB1F5610B90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FA2C-391B-457D-B521-21F6DA039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F5F1-E942-4C0E-A0AE-5CB1F5610B90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FA2C-391B-457D-B521-21F6DA039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F5F1-E942-4C0E-A0AE-5CB1F5610B90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FA2C-391B-457D-B521-21F6DA039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F5F1-E942-4C0E-A0AE-5CB1F5610B90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FA2C-391B-457D-B521-21F6DA039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F5F1-E942-4C0E-A0AE-5CB1F5610B90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FA2C-391B-457D-B521-21F6DA039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F5F1-E942-4C0E-A0AE-5CB1F5610B90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FA2C-391B-457D-B521-21F6DA039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F5F1-E942-4C0E-A0AE-5CB1F5610B90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FA2C-391B-457D-B521-21F6DA039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F5F1-E942-4C0E-A0AE-5CB1F5610B90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FA2C-391B-457D-B521-21F6DA039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F5F1-E942-4C0E-A0AE-5CB1F5610B90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FA2C-391B-457D-B521-21F6DA039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F5F1-E942-4C0E-A0AE-5CB1F5610B90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FA2C-391B-457D-B521-21F6DA039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BF5F1-E942-4C0E-A0AE-5CB1F5610B90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8FA2C-391B-457D-B521-21F6DA039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5" Type="http://schemas.openxmlformats.org/officeDocument/2006/relationships/image" Target="../media/image18.gif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143248"/>
            <a:ext cx="2214578" cy="136207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Восток</a:t>
            </a:r>
            <a:endParaRPr lang="ru-RU" dirty="0"/>
          </a:p>
        </p:txBody>
      </p:sp>
      <p:pic>
        <p:nvPicPr>
          <p:cNvPr id="4" name="Рисунок 3" descr="1246741_gizhduvanskii-ra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14290"/>
            <a:ext cx="7929586" cy="2741092"/>
          </a:xfrm>
          <a:prstGeom prst="rect">
            <a:avLst/>
          </a:prstGeom>
        </p:spPr>
      </p:pic>
      <p:pic>
        <p:nvPicPr>
          <p:cNvPr id="5" name="Рисунок 4" descr="maxres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49102" y="3214686"/>
            <a:ext cx="2260331" cy="3143272"/>
          </a:xfrm>
          <a:prstGeom prst="rect">
            <a:avLst/>
          </a:prstGeom>
        </p:spPr>
      </p:pic>
      <p:sp>
        <p:nvSpPr>
          <p:cNvPr id="7" name="Текст 2"/>
          <p:cNvSpPr txBox="1">
            <a:spLocks/>
          </p:cNvSpPr>
          <p:nvPr/>
        </p:nvSpPr>
        <p:spPr>
          <a:xfrm>
            <a:off x="714348" y="357166"/>
            <a:ext cx="2857520" cy="4778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ГОРОДА В ПУСТЫНЕ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Рисунок 8" descr="269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3214686"/>
            <a:ext cx="2357454" cy="3143272"/>
          </a:xfrm>
          <a:prstGeom prst="rect">
            <a:avLst/>
          </a:prstGeom>
        </p:spPr>
      </p:pic>
      <p:pic>
        <p:nvPicPr>
          <p:cNvPr id="10" name="Picture 9" descr="минарет"/>
          <p:cNvPicPr>
            <a:picLocks noChangeAspect="1" noChangeArrowheads="1"/>
          </p:cNvPicPr>
          <p:nvPr/>
        </p:nvPicPr>
        <p:blipFill>
          <a:blip r:embed="rId5">
            <a:lum bright="6000" contrast="24000"/>
          </a:blip>
          <a:srcRect t="6944"/>
          <a:stretch>
            <a:fillRect/>
          </a:stretch>
        </p:blipFill>
        <p:spPr bwMode="auto">
          <a:xfrm>
            <a:off x="857224" y="3857628"/>
            <a:ext cx="178595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arabeska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rcRect/>
          <a:stretch>
            <a:fillRect/>
          </a:stretch>
        </p:blipFill>
        <p:spPr>
          <a:xfrm>
            <a:off x="2000232" y="142852"/>
            <a:ext cx="4214842" cy="3161131"/>
          </a:xfrm>
          <a:prstGeom prst="rect">
            <a:avLst/>
          </a:prstGeom>
          <a:noFill/>
        </p:spPr>
      </p:pic>
      <p:pic>
        <p:nvPicPr>
          <p:cNvPr id="4" name="Picture 4" descr="арка 4"/>
          <p:cNvPicPr>
            <a:picLocks noChangeAspect="1" noChangeArrowheads="1"/>
          </p:cNvPicPr>
          <p:nvPr/>
        </p:nvPicPr>
        <p:blipFill>
          <a:blip r:embed="rId3">
            <a:lum contrast="18000"/>
          </a:blip>
          <a:srcRect/>
          <a:stretch>
            <a:fillRect/>
          </a:stretch>
        </p:blipFill>
        <p:spPr bwMode="auto">
          <a:xfrm>
            <a:off x="428595" y="3429000"/>
            <a:ext cx="4091249" cy="32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Spain_ALgambra_4"/>
          <p:cNvPicPr>
            <a:picLocks noChangeAspect="1" noChangeArrowheads="1"/>
          </p:cNvPicPr>
          <p:nvPr/>
        </p:nvPicPr>
        <p:blipFill>
          <a:blip r:embed="rId4">
            <a:lum contrast="24000"/>
          </a:blip>
          <a:srcRect/>
          <a:stretch>
            <a:fillRect/>
          </a:stretch>
        </p:blipFill>
        <p:spPr>
          <a:xfrm>
            <a:off x="4643438" y="3500438"/>
            <a:ext cx="4191030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4282" y="142852"/>
            <a:ext cx="87629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Посмотрите, как  можно создать образ Востока в разных изобразительных техниках.</a:t>
            </a:r>
            <a:endParaRPr lang="ru-RU" sz="2800" dirty="0"/>
          </a:p>
        </p:txBody>
      </p:sp>
      <p:pic>
        <p:nvPicPr>
          <p:cNvPr id="11" name="Рисунок 10" descr="img4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4000504"/>
            <a:ext cx="3571900" cy="2433736"/>
          </a:xfrm>
          <a:prstGeom prst="rect">
            <a:avLst/>
          </a:prstGeom>
        </p:spPr>
      </p:pic>
      <p:pic>
        <p:nvPicPr>
          <p:cNvPr id="14" name="Рисунок 13" descr="img3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214422"/>
            <a:ext cx="2926992" cy="2000264"/>
          </a:xfrm>
          <a:prstGeom prst="rect">
            <a:avLst/>
          </a:prstGeom>
        </p:spPr>
      </p:pic>
      <p:pic>
        <p:nvPicPr>
          <p:cNvPr id="15" name="Рисунок 14" descr="image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1214422"/>
            <a:ext cx="5815027" cy="2669935"/>
          </a:xfrm>
          <a:prstGeom prst="rect">
            <a:avLst/>
          </a:prstGeom>
        </p:spPr>
      </p:pic>
      <p:pic>
        <p:nvPicPr>
          <p:cNvPr id="16" name="Рисунок 15" descr="821824_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0" y="3857628"/>
            <a:ext cx="3411936" cy="2857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91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1500174"/>
            <a:ext cx="4929198" cy="49291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844" y="214290"/>
            <a:ext cx="885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А так можно </a:t>
            </a:r>
            <a:r>
              <a:rPr lang="ru-RU" sz="3200" dirty="0" smtClean="0"/>
              <a:t>сделать сказочный  восточный город в технике аппликация.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e25a5c4e80846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1285860"/>
            <a:ext cx="5000636" cy="50006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214290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А можно еще сделать так и украсить не просто узорами из бумаги, но воспользоваться и другими материалами.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ы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57166"/>
            <a:ext cx="1971682" cy="2590249"/>
          </a:xfrm>
          <a:prstGeom prst="rect">
            <a:avLst/>
          </a:prstGeom>
        </p:spPr>
      </p:pic>
      <p:pic>
        <p:nvPicPr>
          <p:cNvPr id="4" name="Рисунок 3" descr="ыв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357166"/>
            <a:ext cx="857256" cy="3333773"/>
          </a:xfrm>
          <a:prstGeom prst="rect">
            <a:avLst/>
          </a:prstGeom>
        </p:spPr>
      </p:pic>
      <p:pic>
        <p:nvPicPr>
          <p:cNvPr id="5" name="Рисунок 4" descr="ыв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357166"/>
            <a:ext cx="857256" cy="3333773"/>
          </a:xfrm>
          <a:prstGeom prst="rect">
            <a:avLst/>
          </a:prstGeom>
        </p:spPr>
      </p:pic>
      <p:pic>
        <p:nvPicPr>
          <p:cNvPr id="6" name="Рисунок 5" descr="вы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02" y="285728"/>
            <a:ext cx="2071702" cy="13511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158" y="3071810"/>
            <a:ext cx="22860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Прямоугольник.</a:t>
            </a:r>
          </a:p>
          <a:p>
            <a:r>
              <a:rPr lang="ru-RU" dirty="0" smtClean="0"/>
              <a:t>Вырежи в нем арку, или </a:t>
            </a:r>
            <a:r>
              <a:rPr lang="ru-RU" dirty="0" smtClean="0"/>
              <a:t>наклей </a:t>
            </a:r>
            <a:r>
              <a:rPr lang="ru-RU" dirty="0" smtClean="0"/>
              <a:t>из цветной бумаги другого цвета. Это будет </a:t>
            </a:r>
            <a:r>
              <a:rPr lang="ru-RU" dirty="0" err="1" smtClean="0"/>
              <a:t>айван</a:t>
            </a:r>
            <a:r>
              <a:rPr lang="ru-RU" dirty="0" smtClean="0"/>
              <a:t>.  </a:t>
            </a:r>
            <a:r>
              <a:rPr lang="ru-RU" dirty="0" smtClean="0"/>
              <a:t>Наклей </a:t>
            </a:r>
            <a:r>
              <a:rPr lang="ru-RU" dirty="0" smtClean="0"/>
              <a:t>на фон.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643174" y="3857628"/>
            <a:ext cx="32861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Вырежи из сложенного вдвое листа две симметричные башни. Это будут минареты. Их можно сделать разной формы (рассмотри минареты в презентации)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643702" y="1785926"/>
            <a:ext cx="2071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Вырежи из </a:t>
            </a:r>
            <a:r>
              <a:rPr lang="ru-RU" dirty="0" err="1" smtClean="0"/>
              <a:t>голубой</a:t>
            </a:r>
            <a:r>
              <a:rPr lang="ru-RU" dirty="0" smtClean="0"/>
              <a:t> бумаги  купол мечети.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286512" y="3071810"/>
            <a:ext cx="2254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Собери конструкцию</a:t>
            </a:r>
            <a:endParaRPr lang="ru-RU" dirty="0"/>
          </a:p>
        </p:txBody>
      </p:sp>
      <p:pic>
        <p:nvPicPr>
          <p:cNvPr id="11" name="Рисунок 10" descr="img3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636" y="3786190"/>
            <a:ext cx="2613386" cy="1785950"/>
          </a:xfrm>
          <a:prstGeom prst="rect">
            <a:avLst/>
          </a:prstGeom>
        </p:spPr>
      </p:pic>
      <p:pic>
        <p:nvPicPr>
          <p:cNvPr id="12" name="Рисунок 11" descr="ук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9190" y="5572140"/>
            <a:ext cx="895350" cy="990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72198" y="5786454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 забудьте добавить очертания города вдалеке.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57158" y="5786454"/>
            <a:ext cx="4286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Очень хороший материал – фантики от конфет. Обрати внимание на СИММЕТРИЮ конструкции.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28604"/>
            <a:ext cx="4043060" cy="58700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6314" y="357166"/>
            <a:ext cx="414340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Все мы любим восточные сказки  про Аладдина и волшебную лампу, про приключения </a:t>
            </a:r>
            <a:r>
              <a:rPr lang="ru-RU" sz="3200" dirty="0" err="1" smtClean="0"/>
              <a:t>Синдбада-морехода</a:t>
            </a:r>
            <a:r>
              <a:rPr lang="ru-RU" sz="3200" dirty="0" smtClean="0"/>
              <a:t>, про </a:t>
            </a:r>
            <a:r>
              <a:rPr lang="ru-RU" sz="3200" dirty="0" err="1" smtClean="0"/>
              <a:t>Алибабу</a:t>
            </a:r>
            <a:r>
              <a:rPr lang="ru-RU" sz="3200" dirty="0" smtClean="0"/>
              <a:t> и сорок разбойников.</a:t>
            </a:r>
          </a:p>
          <a:p>
            <a:pPr algn="ctr"/>
            <a:r>
              <a:rPr lang="ru-RU" sz="3200" dirty="0" smtClean="0"/>
              <a:t>Восток всегда привлекал своей яркостью и необычностью.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57158" y="214290"/>
            <a:ext cx="84296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Давайте немного погуляем по городам Средней Азии и Ближнего Востока, где жили персонажи известных восточных сказок..</a:t>
            </a:r>
            <a:endParaRPr lang="ru-RU" sz="2800" dirty="0"/>
          </a:p>
        </p:txBody>
      </p:sp>
      <p:pic>
        <p:nvPicPr>
          <p:cNvPr id="7" name="Рисунок 6" descr="Рисунок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928802"/>
            <a:ext cx="7208520" cy="4587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едресе улугбе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1214422"/>
            <a:ext cx="6643702" cy="49827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71604" y="142852"/>
            <a:ext cx="60722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/>
              <a:t>Айван</a:t>
            </a:r>
            <a:r>
              <a:rPr lang="ru-RU" sz="3200" dirty="0" smtClean="0"/>
              <a:t> – большая арка ,  минареты – высокие башни.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ухара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785794"/>
            <a:ext cx="7072330" cy="5304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амаркан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6429396"/>
            <a:ext cx="1272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Самарканд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minaret"/>
          <p:cNvPicPr>
            <a:picLocks noChangeAspect="1" noChangeArrowheads="1"/>
          </p:cNvPicPr>
          <p:nvPr/>
        </p:nvPicPr>
        <p:blipFill>
          <a:blip r:embed="rId2">
            <a:lum bright="-12000" contrast="36000"/>
          </a:blip>
          <a:srcRect/>
          <a:stretch>
            <a:fillRect/>
          </a:stretch>
        </p:blipFill>
        <p:spPr bwMode="auto">
          <a:xfrm>
            <a:off x="468313" y="188913"/>
            <a:ext cx="2765425" cy="645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C:\Documents and Settings\Любовь\Мои документы\ислам\a747049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785926"/>
            <a:ext cx="5688009" cy="378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786182" y="357166"/>
            <a:ext cx="5143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Любуемся шедеврами восточной архитектуры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1428736"/>
            <a:ext cx="6345936" cy="48463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83" y="285728"/>
            <a:ext cx="8715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Давайте полюбуемся узорами этого </a:t>
            </a:r>
            <a:r>
              <a:rPr lang="ru-RU" sz="3200" dirty="0" err="1" smtClean="0"/>
              <a:t>айвана</a:t>
            </a:r>
            <a:r>
              <a:rPr lang="ru-RU" sz="3200" dirty="0" smtClean="0"/>
              <a:t> (большой арки).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6842-Bucha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480340"/>
            <a:ext cx="7715304" cy="5790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195</Words>
  <Application>Microsoft Office PowerPoint</Application>
  <PresentationFormat>Экран (4:3)</PresentationFormat>
  <Paragraphs>20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Восток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Саша</dc:creator>
  <cp:lastModifiedBy>Саша</cp:lastModifiedBy>
  <cp:revision>25</cp:revision>
  <dcterms:created xsi:type="dcterms:W3CDTF">2015-11-22T14:42:53Z</dcterms:created>
  <dcterms:modified xsi:type="dcterms:W3CDTF">2025-03-12T18:03:11Z</dcterms:modified>
</cp:coreProperties>
</file>