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5" r:id="rId4"/>
    <p:sldId id="262" r:id="rId5"/>
    <p:sldId id="257" r:id="rId6"/>
    <p:sldId id="259" r:id="rId7"/>
    <p:sldId id="260" r:id="rId8"/>
    <p:sldId id="263" r:id="rId9"/>
    <p:sldId id="266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0D190-8837-4C58-B940-BF6359A12D52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1B64E-3CD3-41E9-B33B-B24D2E7713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</a:t>
            </a:r>
            <a:r>
              <a:rPr lang="ru-RU" dirty="0" smtClean="0"/>
              <a:t>олнышко и туча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Демонстрационный материал к уроку в 1 классе по программе </a:t>
            </a:r>
            <a:r>
              <a:rPr lang="ru-RU" dirty="0" err="1" smtClean="0"/>
              <a:t>Б.М.Неменского</a:t>
            </a:r>
            <a:r>
              <a:rPr lang="ru-RU" dirty="0" smtClean="0"/>
              <a:t> «Изображать можно и то, что невидимо (настроение</a:t>
            </a:r>
            <a:r>
              <a:rPr lang="ru-RU" dirty="0" smtClean="0"/>
              <a:t>)»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пейзаж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95250"/>
            <a:ext cx="8890000" cy="666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45e1b2461412a0b9388ce2e33ea65c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785377"/>
            <a:ext cx="8286808" cy="5287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Bild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0" y="214289"/>
            <a:ext cx="4867649" cy="3723267"/>
          </a:xfrm>
          <a:prstGeom prst="rect">
            <a:avLst/>
          </a:prstGeom>
        </p:spPr>
      </p:pic>
      <p:pic>
        <p:nvPicPr>
          <p:cNvPr id="5" name="Рисунок 4" descr="Bild7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3429000"/>
            <a:ext cx="4786314" cy="3167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00000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428604"/>
            <a:ext cx="6065190" cy="59293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ЛНЫШКО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" y="190500"/>
            <a:ext cx="7670800" cy="647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учка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14290"/>
            <a:ext cx="2838450" cy="3771900"/>
          </a:xfrm>
          <a:prstGeom prst="rect">
            <a:avLst/>
          </a:prstGeom>
        </p:spPr>
      </p:pic>
      <p:pic>
        <p:nvPicPr>
          <p:cNvPr id="4" name="Рисунок 3" descr="тучкааааа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428604"/>
            <a:ext cx="5643570" cy="5943517"/>
          </a:xfrm>
          <a:prstGeom prst="rect">
            <a:avLst/>
          </a:prstGeom>
        </p:spPr>
      </p:pic>
      <p:pic>
        <p:nvPicPr>
          <p:cNvPr id="5" name="Рисунок 4" descr="тучка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290" y="4214818"/>
            <a:ext cx="3276912" cy="2286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833913" y="-476647"/>
            <a:ext cx="5643602" cy="7596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01023-WA0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775" y="0"/>
            <a:ext cx="51244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430201" y="70073"/>
            <a:ext cx="4497888" cy="6357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24</Words>
  <Application>Microsoft Office PowerPoint</Application>
  <PresentationFormat>Экран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Солнышко и туча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Саша</dc:creator>
  <cp:lastModifiedBy>Саша</cp:lastModifiedBy>
  <cp:revision>13</cp:revision>
  <dcterms:created xsi:type="dcterms:W3CDTF">2016-07-02T13:56:25Z</dcterms:created>
  <dcterms:modified xsi:type="dcterms:W3CDTF">2025-03-18T08:33:26Z</dcterms:modified>
</cp:coreProperties>
</file>