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5" r:id="rId4"/>
    <p:sldId id="262" r:id="rId5"/>
    <p:sldId id="257" r:id="rId6"/>
    <p:sldId id="259" r:id="rId7"/>
    <p:sldId id="260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D190-8837-4C58-B940-BF6359A12D5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B64E-3CD3-41E9-B33B-B24D2E771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dirty="0" smtClean="0"/>
              <a:t>олнышко и туча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Демонстрационный материал к уроку в 1 классе по программе </a:t>
            </a:r>
            <a:r>
              <a:rPr lang="ru-RU" dirty="0" err="1" smtClean="0"/>
              <a:t>Б.М.Неменского</a:t>
            </a:r>
            <a:r>
              <a:rPr lang="ru-RU" dirty="0" smtClean="0"/>
              <a:t> «Изображать можно и то, что невидимо (настроение</a:t>
            </a:r>
            <a:r>
              <a:rPr lang="ru-RU" dirty="0" smtClean="0"/>
              <a:t>)»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30201" y="70073"/>
            <a:ext cx="4497888" cy="635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ейза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5e1b2461412a0b9388ce2e33ea65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377"/>
            <a:ext cx="8286808" cy="5287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ld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14289"/>
            <a:ext cx="4867649" cy="3723267"/>
          </a:xfrm>
          <a:prstGeom prst="rect">
            <a:avLst/>
          </a:prstGeom>
        </p:spPr>
      </p:pic>
      <p:pic>
        <p:nvPicPr>
          <p:cNvPr id="5" name="Рисунок 4" descr="Bild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429000"/>
            <a:ext cx="4786314" cy="316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0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28604"/>
            <a:ext cx="6065190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ЫШКО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90500"/>
            <a:ext cx="76708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учка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2838450" cy="3771900"/>
          </a:xfrm>
          <a:prstGeom prst="rect">
            <a:avLst/>
          </a:prstGeom>
        </p:spPr>
      </p:pic>
      <p:pic>
        <p:nvPicPr>
          <p:cNvPr id="4" name="Рисунок 3" descr="тучкаааа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28604"/>
            <a:ext cx="5643570" cy="5943517"/>
          </a:xfrm>
          <a:prstGeom prst="rect">
            <a:avLst/>
          </a:prstGeom>
        </p:spPr>
      </p:pic>
      <p:pic>
        <p:nvPicPr>
          <p:cNvPr id="5" name="Рисунок 4" descr="тучк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214818"/>
            <a:ext cx="327691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33913" y="-476647"/>
            <a:ext cx="5643602" cy="7596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1023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0"/>
            <a:ext cx="51244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24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Солнышко и туча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13</cp:revision>
  <dcterms:created xsi:type="dcterms:W3CDTF">2016-07-02T13:56:25Z</dcterms:created>
  <dcterms:modified xsi:type="dcterms:W3CDTF">2025-03-18T08:33:26Z</dcterms:modified>
</cp:coreProperties>
</file>