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256" r:id="rId3"/>
    <p:sldId id="257" r:id="rId4"/>
    <p:sldId id="258" r:id="rId5"/>
    <p:sldId id="259" r:id="rId6"/>
    <p:sldId id="262" r:id="rId7"/>
    <p:sldId id="260" r:id="rId8"/>
    <p:sldId id="261" r:id="rId10"/>
    <p:sldId id="266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38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5" Type="http://schemas.openxmlformats.org/officeDocument/2006/relationships/tableStyles" Target="tableStyles.xml"/><Relationship Id="rId14" Type="http://schemas.openxmlformats.org/officeDocument/2006/relationships/viewProps" Target="viewProps.xml"/><Relationship Id="rId13" Type="http://schemas.openxmlformats.org/officeDocument/2006/relationships/presProps" Target="presProps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6E7E25-DCB7-403E-8B83-89F896166A99}" type="datetimeFigureOut">
              <a:rPr lang="ru-RU" smtClean="0"/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  <a:endParaRPr lang="ru-RU" smtClean="0"/>
          </a:p>
          <a:p>
            <a:pPr lvl="1"/>
            <a:r>
              <a:rPr lang="ru-RU" smtClean="0"/>
              <a:t>Второй уровень</a:t>
            </a:r>
            <a:endParaRPr lang="ru-RU" smtClean="0"/>
          </a:p>
          <a:p>
            <a:pPr lvl="2"/>
            <a:r>
              <a:rPr lang="ru-RU" smtClean="0"/>
              <a:t>Третий уровень</a:t>
            </a:r>
            <a:endParaRPr lang="ru-RU" smtClean="0"/>
          </a:p>
          <a:p>
            <a:pPr lvl="3"/>
            <a:r>
              <a:rPr lang="ru-RU" smtClean="0"/>
              <a:t>Четвертый уровень</a:t>
            </a:r>
            <a:endParaRPr lang="ru-RU" smtClean="0"/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32EE8-1E24-4B20-997F-48877A8221C9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32EE8-1E24-4B20-997F-48877A8221C9}" type="slidenum">
              <a:rPr lang="ru-RU" smtClean="0"/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 showMasterSp="0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  <a:endParaRPr lang="ru-RU" smtClean="0"/>
          </a:p>
          <a:p>
            <a:pPr lvl="1" eaLnBrk="1" latinLnBrk="0" hangingPunct="1"/>
            <a:r>
              <a:rPr lang="ru-RU" smtClean="0"/>
              <a:t>Второй уровень</a:t>
            </a:r>
            <a:endParaRPr lang="ru-RU" smtClean="0"/>
          </a:p>
          <a:p>
            <a:pPr lvl="2" eaLnBrk="1" latinLnBrk="0" hangingPunct="1"/>
            <a:r>
              <a:rPr lang="ru-RU" smtClean="0"/>
              <a:t>Третий уровень</a:t>
            </a:r>
            <a:endParaRPr lang="ru-RU" smtClean="0"/>
          </a:p>
          <a:p>
            <a:pPr lvl="3" eaLnBrk="1" latinLnBrk="0" hangingPunct="1"/>
            <a:r>
              <a:rPr lang="ru-RU" smtClean="0"/>
              <a:t>Четвертый уровень</a:t>
            </a:r>
            <a:endParaRPr lang="ru-RU" smtClean="0"/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E6D00F1C-078A-4CFC-9A72-1990599FE13D}" type="slidenum">
              <a:rPr lang="ru-RU" smtClean="0"/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  <a:endParaRPr kumimoji="0" lang="ru-RU" smtClean="0"/>
          </a:p>
          <a:p>
            <a:pPr lvl="1" eaLnBrk="1" latinLnBrk="0" hangingPunct="1"/>
            <a:r>
              <a:rPr kumimoji="0" lang="ru-RU" smtClean="0"/>
              <a:t>Второй уровень</a:t>
            </a:r>
            <a:endParaRPr kumimoji="0" lang="ru-RU" smtClean="0"/>
          </a:p>
          <a:p>
            <a:pPr lvl="2" eaLnBrk="1" latinLnBrk="0" hangingPunct="1"/>
            <a:r>
              <a:rPr kumimoji="0" lang="ru-RU" smtClean="0"/>
              <a:t>Третий уровень</a:t>
            </a:r>
            <a:endParaRPr kumimoji="0" lang="ru-RU" smtClean="0"/>
          </a:p>
          <a:p>
            <a:pPr lvl="3" eaLnBrk="1" latinLnBrk="0" hangingPunct="1"/>
            <a:r>
              <a:rPr kumimoji="0" lang="ru-RU" smtClean="0"/>
              <a:t>Четвертый уровень</a:t>
            </a:r>
            <a:endParaRPr kumimoji="0" lang="ru-RU" smtClean="0"/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06A08C06-CB3C-413A-8364-9027BB9F1E5C}" type="datetimeFigureOut">
              <a:rPr lang="ru-RU" smtClean="0"/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E6D00F1C-078A-4CFC-9A72-1990599FE13D}" type="slidenum">
              <a:rPr lang="ru-RU" smtClean="0"/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 panose="05000000000000000000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 panose="05020102010507070707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 panose="05020102010507070707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88640"/>
            <a:ext cx="8784976" cy="1894362"/>
          </a:xfrm>
        </p:spPr>
        <p:txBody>
          <a:bodyPr>
            <a:noAutofit/>
          </a:bodyPr>
          <a:lstStyle/>
          <a:p>
            <a:pPr algn="ctr"/>
            <a:r>
              <a:rPr lang="en-US" sz="6000" dirty="0" smtClean="0"/>
              <a:t>There is no place like home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265" y="2204864"/>
            <a:ext cx="7569935" cy="43212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323528" y="260648"/>
            <a:ext cx="7755632" cy="626469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endParaRPr lang="en-US" sz="3600" b="1" dirty="0"/>
          </a:p>
          <a:p>
            <a:pPr algn="ctr">
              <a:buNone/>
            </a:pPr>
            <a:r>
              <a:rPr lang="en-US" sz="4500" b="1" i="1" dirty="0" smtClean="0"/>
              <a:t>My House</a:t>
            </a:r>
            <a:endParaRPr lang="ru-RU" sz="4500" dirty="0" smtClean="0"/>
          </a:p>
          <a:p>
            <a:pPr algn="ctr">
              <a:buNone/>
            </a:pPr>
            <a:r>
              <a:rPr lang="en-US" sz="4500" b="1" i="1" dirty="0" smtClean="0"/>
              <a:t>L</a:t>
            </a:r>
            <a:r>
              <a:rPr lang="en-US" sz="4500" i="1" dirty="0" smtClean="0"/>
              <a:t>et's go to my house.</a:t>
            </a:r>
            <a:endParaRPr lang="ru-RU" sz="4500" dirty="0" smtClean="0"/>
          </a:p>
          <a:p>
            <a:pPr algn="ctr">
              <a:buNone/>
            </a:pPr>
            <a:r>
              <a:rPr lang="en-US" sz="4500" b="1" i="1" dirty="0" smtClean="0"/>
              <a:t>L</a:t>
            </a:r>
            <a:r>
              <a:rPr lang="en-US" sz="4500" i="1" dirty="0" smtClean="0"/>
              <a:t>et's go today.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I'll show you a</a:t>
            </a:r>
            <a:r>
              <a:rPr lang="en-US" sz="4500" b="1" i="1" dirty="0" smtClean="0"/>
              <a:t>ll </a:t>
            </a:r>
            <a:r>
              <a:rPr lang="en-US" sz="4500" i="1" dirty="0" smtClean="0"/>
              <a:t>the rooms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Where we work and play.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 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Here is the kitchen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Where Mother cooks for me.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Here is the </a:t>
            </a:r>
            <a:r>
              <a:rPr lang="en-US" sz="4500" b="1" i="1" dirty="0" smtClean="0"/>
              <a:t>l</a:t>
            </a:r>
            <a:r>
              <a:rPr lang="en-US" sz="4500" i="1" dirty="0" smtClean="0"/>
              <a:t>iving room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Where I watch TV.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 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Here is the dining room.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We eat here every day.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And this room is my room</a:t>
            </a:r>
            <a:endParaRPr lang="ru-RU" sz="4500" dirty="0" smtClean="0"/>
          </a:p>
          <a:p>
            <a:pPr algn="ctr">
              <a:buNone/>
            </a:pPr>
            <a:r>
              <a:rPr lang="en-US" sz="4500" i="1" dirty="0" smtClean="0"/>
              <a:t>Where I s</a:t>
            </a:r>
            <a:r>
              <a:rPr lang="en-US" sz="4500" b="1" i="1" dirty="0" smtClean="0"/>
              <a:t>l</a:t>
            </a:r>
            <a:r>
              <a:rPr lang="en-US" sz="4500" i="1" dirty="0" smtClean="0"/>
              <a:t>eep and p</a:t>
            </a:r>
            <a:r>
              <a:rPr lang="en-US" sz="4500" b="1" i="1" dirty="0" smtClean="0"/>
              <a:t>l</a:t>
            </a:r>
            <a:r>
              <a:rPr lang="en-US" sz="4500" i="1" dirty="0" smtClean="0"/>
              <a:t>ay.</a:t>
            </a:r>
            <a:endParaRPr lang="ru-RU" sz="4500" dirty="0" smtClean="0"/>
          </a:p>
          <a:p>
            <a:pPr algn="just">
              <a:buNone/>
            </a:pPr>
            <a:endParaRPr lang="en-US" sz="3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www.pd4pic.com/images/blue-chair-cartoon-purple-love-furniture-seat.pn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827584" y="260648"/>
            <a:ext cx="2520280" cy="2201307"/>
          </a:xfrm>
          <a:prstGeom prst="rect">
            <a:avLst/>
          </a:prstGeom>
          <a:noFill/>
        </p:spPr>
      </p:pic>
      <p:pic>
        <p:nvPicPr>
          <p:cNvPr id="2052" name="Picture 4" descr="http://data17.gallery.ru/albums/gallery/201015-5897b-49807374-m750x740-u4baf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2120" y="0"/>
            <a:ext cx="2895889" cy="2880320"/>
          </a:xfrm>
          <a:prstGeom prst="rect">
            <a:avLst/>
          </a:prstGeom>
          <a:noFill/>
        </p:spPr>
      </p:pic>
      <p:pic>
        <p:nvPicPr>
          <p:cNvPr id="2054" name="Picture 6" descr="http://magicgoodsus.com/images/aa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19672" y="3068960"/>
            <a:ext cx="5093378" cy="3068959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1115616" y="2276872"/>
            <a:ext cx="18002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armchair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6300192" y="2492896"/>
            <a:ext cx="17812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bathroom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843808" y="5805264"/>
            <a:ext cx="16081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bedroom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living room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1026" name="Picture 2" descr="http://st-fashiony.ru/pic/interior/pic/93505/40.jpg"/>
          <p:cNvPicPr>
            <a:picLocks noChangeAspect="1" noChangeArrowheads="1"/>
          </p:cNvPicPr>
          <p:nvPr/>
        </p:nvPicPr>
        <p:blipFill>
          <a:blip r:embed="rId1" cstate="print"/>
          <a:srcRect/>
          <a:stretch>
            <a:fillRect/>
          </a:stretch>
        </p:blipFill>
        <p:spPr bwMode="auto">
          <a:xfrm>
            <a:off x="323528" y="260648"/>
            <a:ext cx="3600400" cy="2700300"/>
          </a:xfrm>
          <a:prstGeom prst="rect">
            <a:avLst/>
          </a:prstGeom>
          <a:noFill/>
        </p:spPr>
      </p:pic>
      <p:pic>
        <p:nvPicPr>
          <p:cNvPr id="5" name="Picture 8" descr="http://photo.qip.ru/photo/seemen9/115867939/xlarge/14114873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429000"/>
            <a:ext cx="3663325" cy="2592288"/>
          </a:xfrm>
          <a:prstGeom prst="rect">
            <a:avLst/>
          </a:prstGeom>
          <a:noFill/>
        </p:spPr>
      </p:pic>
      <p:pic>
        <p:nvPicPr>
          <p:cNvPr id="1028" name="Picture 4" descr="http://mebelivanna.com/wp-content/uploads/2013/04/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214942" y="0"/>
            <a:ext cx="3000396" cy="4223058"/>
          </a:xfrm>
          <a:prstGeom prst="rect">
            <a:avLst/>
          </a:prstGeom>
          <a:noFill/>
        </p:spPr>
      </p:pic>
      <p:sp>
        <p:nvSpPr>
          <p:cNvPr id="7" name="Прямоугольник 6"/>
          <p:cNvSpPr/>
          <p:nvPr/>
        </p:nvSpPr>
        <p:spPr>
          <a:xfrm>
            <a:off x="1763688" y="5949280"/>
            <a:ext cx="14285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kitchen</a:t>
            </a:r>
            <a:endParaRPr lang="ru-RU" sz="28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1331640" y="2708920"/>
            <a:ext cx="206659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living room</a:t>
            </a:r>
            <a:endParaRPr lang="ru-RU" sz="28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7000892" y="4143380"/>
            <a:ext cx="105028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toilet</a:t>
            </a:r>
            <a:endParaRPr lang="ru-RU" sz="28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5072066" y="5143512"/>
            <a:ext cx="276870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/>
              <a:t>flat – </a:t>
            </a:r>
            <a:r>
              <a:rPr lang="ru-RU" sz="2800" dirty="0" smtClean="0"/>
              <a:t>квартира</a:t>
            </a:r>
            <a:endParaRPr lang="en-US" sz="2800" dirty="0" smtClean="0"/>
          </a:p>
          <a:p>
            <a:r>
              <a:rPr lang="en-US" sz="2800" dirty="0" smtClean="0"/>
              <a:t>h</a:t>
            </a:r>
            <a:r>
              <a:rPr lang="en-US" sz="2800" dirty="0" smtClean="0"/>
              <a:t>ouse - </a:t>
            </a:r>
            <a:r>
              <a:rPr lang="ru-RU" sz="2800" dirty="0" smtClean="0"/>
              <a:t>дом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566420"/>
            <a:ext cx="7467600" cy="5907405"/>
          </a:xfrm>
        </p:spPr>
        <p:txBody>
          <a:bodyPr>
            <a:normAutofit lnSpcReduction="20000"/>
          </a:bodyPr>
          <a:lstStyle/>
          <a:p>
            <a:pPr algn="ctr">
              <a:buNone/>
            </a:pPr>
            <a:r>
              <a:rPr lang="en-US" sz="3600" dirty="0" smtClean="0"/>
              <a:t>What have you got in your house?</a:t>
            </a: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endParaRPr lang="en-US" sz="3600" dirty="0" smtClean="0"/>
          </a:p>
          <a:p>
            <a:pPr algn="ctr">
              <a:buNone/>
            </a:pPr>
            <a:r>
              <a:rPr lang="en-US" sz="3600" dirty="0" smtClean="0"/>
              <a:t>I have got …….. in my house.</a:t>
            </a:r>
            <a:endParaRPr lang="en-US" sz="3600" dirty="0" smtClean="0"/>
          </a:p>
          <a:p>
            <a:pPr algn="ctr">
              <a:buNone/>
            </a:pPr>
            <a:r>
              <a:rPr lang="ru-RU" sz="3600" dirty="0">
                <a:solidFill>
                  <a:schemeClr val="tx1"/>
                </a:solidFill>
              </a:rPr>
              <a:t>(В моем доме есть...)</a:t>
            </a:r>
            <a:endParaRPr lang="ru-RU" sz="3600" dirty="0">
              <a:solidFill>
                <a:schemeClr val="tx1"/>
              </a:solidFill>
            </a:endParaRPr>
          </a:p>
          <a:p>
            <a:pPr algn="ctr">
              <a:buNone/>
            </a:pPr>
            <a:endParaRPr lang="ru-RU" sz="3600" dirty="0">
              <a:solidFill>
                <a:schemeClr val="tx1"/>
              </a:solidFill>
            </a:endParaRPr>
          </a:p>
          <a:p>
            <a:pPr algn="ctr">
              <a:buNone/>
            </a:pPr>
            <a:endParaRPr lang="ru-RU" sz="3600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tx1"/>
                </a:solidFill>
              </a:rPr>
              <a:t>an armchair, </a:t>
            </a:r>
            <a:endParaRPr lang="en-US" sz="3600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tx1"/>
                </a:solidFill>
              </a:rPr>
              <a:t>a chair, </a:t>
            </a:r>
            <a:r>
              <a:rPr lang="en-US" sz="3600" dirty="0">
                <a:sym typeface="+mn-ea"/>
              </a:rPr>
              <a:t>a sofa, a bedroom</a:t>
            </a:r>
            <a:endParaRPr lang="en-US" sz="3600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tx1"/>
                </a:solidFill>
              </a:rPr>
              <a:t>a table,</a:t>
            </a:r>
            <a:r>
              <a:rPr lang="en-US" sz="3600" dirty="0">
                <a:sym typeface="+mn-ea"/>
              </a:rPr>
              <a:t>a bathroom,</a:t>
            </a:r>
            <a:endParaRPr lang="en-US" sz="3600" dirty="0">
              <a:solidFill>
                <a:schemeClr val="tx1"/>
              </a:solidFill>
            </a:endParaRPr>
          </a:p>
          <a:p>
            <a:pPr algn="ctr">
              <a:buNone/>
            </a:pPr>
            <a:r>
              <a:rPr lang="en-US" sz="3600" dirty="0">
                <a:solidFill>
                  <a:schemeClr val="tx1"/>
                </a:solidFill>
              </a:rPr>
              <a:t>  a toilet, a living room, a kitchen</a:t>
            </a:r>
            <a:endParaRPr lang="en-US" sz="3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13995" y="404495"/>
            <a:ext cx="8408035" cy="56038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4000" dirty="0" smtClean="0"/>
              <a:t>the </a:t>
            </a:r>
            <a:r>
              <a:rPr lang="en-US" sz="4000" u="sng" dirty="0" smtClean="0"/>
              <a:t>ground</a:t>
            </a:r>
            <a:r>
              <a:rPr lang="en-US" sz="4000" dirty="0" smtClean="0"/>
              <a:t> floor – 1 </a:t>
            </a:r>
            <a:r>
              <a:rPr lang="ru-RU" sz="4000" dirty="0" smtClean="0"/>
              <a:t>этаж</a:t>
            </a:r>
            <a:endParaRPr lang="ru-RU" sz="4000" dirty="0" smtClean="0"/>
          </a:p>
          <a:p>
            <a:pPr algn="ctr">
              <a:buNone/>
            </a:pPr>
            <a:r>
              <a:rPr lang="en-US" sz="4000" dirty="0" smtClean="0"/>
              <a:t>the </a:t>
            </a:r>
            <a:r>
              <a:rPr lang="en-US" sz="4000" u="sng" dirty="0" smtClean="0"/>
              <a:t>first</a:t>
            </a:r>
            <a:r>
              <a:rPr lang="en-US" sz="4000" dirty="0" smtClean="0"/>
              <a:t> floor</a:t>
            </a:r>
            <a:r>
              <a:rPr lang="ru-RU" sz="4000" dirty="0" smtClean="0"/>
              <a:t> – 2 этаж</a:t>
            </a: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the </a:t>
            </a:r>
            <a:r>
              <a:rPr lang="en-US" sz="4000" u="sng" dirty="0" smtClean="0"/>
              <a:t>second</a:t>
            </a:r>
            <a:r>
              <a:rPr lang="en-US" sz="4000" dirty="0" smtClean="0"/>
              <a:t> floor </a:t>
            </a:r>
            <a:r>
              <a:rPr lang="ru-RU" sz="4000" dirty="0" smtClean="0"/>
              <a:t>– 3 этаж</a:t>
            </a:r>
            <a:endParaRPr lang="en-US" sz="4000" dirty="0" smtClean="0"/>
          </a:p>
          <a:p>
            <a:pPr algn="ctr">
              <a:buNone/>
            </a:pP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Where do you live?</a:t>
            </a:r>
            <a:endParaRPr lang="en-US" sz="4000" dirty="0" smtClean="0"/>
          </a:p>
          <a:p>
            <a:pPr algn="ctr">
              <a:buNone/>
            </a:pPr>
            <a:r>
              <a:rPr lang="en-US" sz="4000" dirty="0" smtClean="0"/>
              <a:t>I live in the …….. .</a:t>
            </a:r>
            <a:r>
              <a:rPr lang="ru-RU" altLang="en-US" sz="4000" dirty="0" smtClean="0"/>
              <a:t>Я живу в(на)...</a:t>
            </a:r>
            <a:endParaRPr lang="ru-RU" altLang="en-US" sz="4000" dirty="0" smtClean="0">
              <a:latin typeface="Calibri" panose="020F0502020204030204" charset="0"/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43305" y="692785"/>
            <a:ext cx="6849110" cy="42462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 algn="ctr">
              <a:lnSpc>
                <a:spcPct val="150000"/>
              </a:lnSpc>
            </a:pPr>
            <a:r>
              <a:rPr lang="en-US" sz="3600" dirty="0" smtClean="0">
                <a:solidFill>
                  <a:srgbClr val="FF0000"/>
                </a:solidFill>
              </a:rPr>
              <a:t>Repeat the words:</a:t>
            </a:r>
            <a:endParaRPr lang="en-US" sz="3600" dirty="0" smtClean="0">
              <a:solidFill>
                <a:srgbClr val="FF0000"/>
              </a:solidFill>
            </a:endParaRPr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/>
              <a:t>Ghosts</a:t>
            </a:r>
            <a:r>
              <a:rPr lang="ru-RU" sz="3600" dirty="0" smtClean="0"/>
              <a:t> - призраки</a:t>
            </a:r>
            <a:endParaRPr lang="en-US" sz="3600" dirty="0" smtClean="0"/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/>
              <a:t>Downstairs</a:t>
            </a:r>
            <a:r>
              <a:rPr lang="ru-RU" sz="3600" dirty="0" smtClean="0"/>
              <a:t> – внизу</a:t>
            </a:r>
            <a:endParaRPr lang="en-US" sz="3600" dirty="0" smtClean="0"/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/>
              <a:t>Upstairs</a:t>
            </a:r>
            <a:r>
              <a:rPr lang="ru-RU" sz="3600" dirty="0" smtClean="0"/>
              <a:t> - наверху</a:t>
            </a:r>
            <a:endParaRPr lang="en-US" sz="3600" dirty="0" smtClean="0"/>
          </a:p>
          <a:p>
            <a:pPr marL="742950" indent="-742950">
              <a:lnSpc>
                <a:spcPct val="150000"/>
              </a:lnSpc>
            </a:pPr>
            <a:r>
              <a:rPr lang="en-US" sz="3600" dirty="0" smtClean="0"/>
              <a:t>Other</a:t>
            </a:r>
            <a:r>
              <a:rPr lang="ru-RU" sz="3600" dirty="0" smtClean="0"/>
              <a:t> - другой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" name="Замещающее содержимое 2"/>
          <p:cNvSpPr>
            <a:spLocks noGrp="1"/>
          </p:cNvSpPr>
          <p:nvPr>
            <p:ph sz="quarter" idx="1"/>
          </p:nvPr>
        </p:nvSpPr>
        <p:spPr>
          <a:xfrm>
            <a:off x="457200" y="220980"/>
            <a:ext cx="8049260" cy="6252845"/>
          </a:xfrm>
        </p:spPr>
        <p:txBody>
          <a:bodyPr>
            <a:normAutofit lnSpcReduction="20000"/>
          </a:bodyPr>
          <a:p>
            <a:pPr marL="0" indent="0" algn="ctr">
              <a:buNone/>
            </a:pPr>
            <a:r>
              <a:rPr lang="ru-RU" altLang="en-US" sz="2800" b="1"/>
              <a:t>Now answer the questions. Choose the correct item:</a:t>
            </a:r>
            <a:endParaRPr lang="ru-RU" altLang="en-US" sz="2800" b="1"/>
          </a:p>
          <a:p>
            <a:endParaRPr lang="ru-RU" altLang="en-US"/>
          </a:p>
          <a:p>
            <a:pPr algn="ctr"/>
            <a:r>
              <a:rPr lang="ru-RU" altLang="en-US" sz="2800"/>
              <a:t>1. What are the names of 2 ghosts?</a:t>
            </a:r>
            <a:r>
              <a:rPr lang="ru-RU" altLang="en-US" sz="2000"/>
              <a:t>Как зовут призраков?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         a)-Lizzy and Ziv;                 b)-Foxy and Rick;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algn="ctr"/>
            <a:r>
              <a:rPr lang="ru-RU" altLang="en-US"/>
              <a:t>2. </a:t>
            </a:r>
            <a:r>
              <a:rPr lang="ru-RU" altLang="en-US" sz="2800"/>
              <a:t>Where do they live?</a:t>
            </a:r>
            <a:r>
              <a:rPr lang="ru-RU" altLang="en-US"/>
              <a:t> </a:t>
            </a:r>
            <a:r>
              <a:rPr lang="ru-RU" altLang="en-US" sz="2000"/>
              <a:t>Где они живут?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a)in a big new house;                 b) in a big old house;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algn="ctr"/>
            <a:r>
              <a:rPr lang="ru-RU" altLang="en-US"/>
              <a:t>3</a:t>
            </a:r>
            <a:r>
              <a:rPr lang="ru-RU" altLang="en-US" sz="2800"/>
              <a:t>. Where does Lizzy like to play?</a:t>
            </a:r>
            <a:r>
              <a:rPr lang="ru-RU" altLang="en-US"/>
              <a:t> </a:t>
            </a:r>
            <a:r>
              <a:rPr lang="ru-RU" altLang="en-US" sz="2000"/>
              <a:t>Где Лиззи любит играть?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     a)upstairs;                                         b) downstairs;</a:t>
            </a:r>
            <a:endParaRPr lang="ru-RU" altLang="en-US"/>
          </a:p>
          <a:p>
            <a:pPr marL="0" indent="0">
              <a:buNone/>
            </a:pPr>
            <a:endParaRPr lang="ru-RU" altLang="en-US"/>
          </a:p>
          <a:p>
            <a:pPr algn="ctr"/>
            <a:r>
              <a:rPr lang="ru-RU" altLang="en-US" sz="2800"/>
              <a:t>4. What does Ziv like to do upstairs?</a:t>
            </a:r>
            <a:r>
              <a:rPr lang="ru-RU" altLang="en-US"/>
              <a:t> </a:t>
            </a:r>
            <a:r>
              <a:rPr lang="ru-RU" altLang="en-US" sz="2000"/>
              <a:t>Что Зиву нравится делать наверху?</a:t>
            </a:r>
            <a:endParaRPr lang="ru-RU" altLang="en-US"/>
          </a:p>
          <a:p>
            <a:pPr marL="0" indent="0">
              <a:buNone/>
            </a:pPr>
            <a:r>
              <a:rPr lang="ru-RU" altLang="en-US"/>
              <a:t>                   a) jump;                    b) play</a:t>
            </a:r>
            <a:endParaRPr lang="ru-RU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Homework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S/B p. </a:t>
            </a:r>
            <a:r>
              <a:rPr lang="en-US" dirty="0" smtClean="0"/>
              <a:t>28 ex. 4 (b)</a:t>
            </a:r>
            <a:r>
              <a:rPr lang="ru-RU" dirty="0" smtClean="0"/>
              <a:t> читать, переводить</a:t>
            </a:r>
            <a:endParaRPr lang="en-US" dirty="0" smtClean="0"/>
          </a:p>
          <a:p>
            <a:r>
              <a:rPr lang="en-US" dirty="0" smtClean="0"/>
              <a:t>p. 29</a:t>
            </a:r>
            <a:r>
              <a:rPr lang="ru-RU" altLang="en-US" dirty="0" smtClean="0"/>
              <a:t> записать в словарь и </a:t>
            </a:r>
            <a:r>
              <a:rPr lang="ru-RU" dirty="0" err="1" smtClean="0"/>
              <a:t>выуч</a:t>
            </a:r>
            <a:r>
              <a:rPr lang="ru-RU" dirty="0" smtClean="0"/>
              <a:t>.новые слова</a:t>
            </a:r>
            <a:r>
              <a:rPr lang="en-US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0</TotalTime>
  <Words>1376</Words>
  <Application>WPS Presentation</Application>
  <PresentationFormat>Экран (4:3)</PresentationFormat>
  <Paragraphs>80</Paragraphs>
  <Slides>9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9" baseType="lpstr">
      <vt:lpstr>Arial</vt:lpstr>
      <vt:lpstr>SimSun</vt:lpstr>
      <vt:lpstr>Wingdings</vt:lpstr>
      <vt:lpstr>Wingdings</vt:lpstr>
      <vt:lpstr>Wingdings 2</vt:lpstr>
      <vt:lpstr>Century Schoolbook</vt:lpstr>
      <vt:lpstr>Microsoft YaHei</vt:lpstr>
      <vt:lpstr>Arial Unicode MS</vt:lpstr>
      <vt:lpstr>Calibri</vt:lpstr>
      <vt:lpstr>Эркер</vt:lpstr>
      <vt:lpstr>There is no place like home</vt:lpstr>
      <vt:lpstr>PowerPoint 演示文稿</vt:lpstr>
      <vt:lpstr>PowerPoint 演示文稿</vt:lpstr>
      <vt:lpstr>living room</vt:lpstr>
      <vt:lpstr>PowerPoint 演示文稿</vt:lpstr>
      <vt:lpstr>PowerPoint 演示文稿</vt:lpstr>
      <vt:lpstr>PowerPoint 演示文稿</vt:lpstr>
      <vt:lpstr>PowerPoint 演示文稿</vt:lpstr>
      <vt:lpstr>Homework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There is no place like home</dc:title>
  <dc:creator>Марина</dc:creator>
  <cp:lastModifiedBy>admin</cp:lastModifiedBy>
  <cp:revision>10</cp:revision>
  <dcterms:created xsi:type="dcterms:W3CDTF">2015-10-04T18:21:00Z</dcterms:created>
  <dcterms:modified xsi:type="dcterms:W3CDTF">2022-10-04T17:57:17Z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821B9B5FB16B4818941E86F1CAE08D26</vt:lpwstr>
  </property>
  <property fmtid="{D5CDD505-2E9C-101B-9397-08002B2CF9AE}" pid="3" name="KSOProductBuildVer">
    <vt:lpwstr>1049-11.2.0.11306</vt:lpwstr>
  </property>
</Properties>
</file>