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804" r:id="rId4"/>
    <p:sldMasterId id="2147483816" r:id="rId5"/>
    <p:sldMasterId id="2147483828" r:id="rId6"/>
    <p:sldMasterId id="2147483840" r:id="rId7"/>
  </p:sldMasterIdLst>
  <p:sldIdLst>
    <p:sldId id="256" r:id="rId8"/>
    <p:sldId id="257" r:id="rId9"/>
    <p:sldId id="265" r:id="rId10"/>
    <p:sldId id="275" r:id="rId11"/>
    <p:sldId id="264" r:id="rId12"/>
    <p:sldId id="271" r:id="rId13"/>
    <p:sldId id="270" r:id="rId14"/>
    <p:sldId id="258" r:id="rId15"/>
    <p:sldId id="273" r:id="rId16"/>
    <p:sldId id="279" r:id="rId17"/>
    <p:sldId id="280" r:id="rId18"/>
    <p:sldId id="266" r:id="rId19"/>
    <p:sldId id="281" r:id="rId20"/>
    <p:sldId id="283" r:id="rId21"/>
    <p:sldId id="284" r:id="rId22"/>
    <p:sldId id="285" r:id="rId23"/>
    <p:sldId id="286" r:id="rId24"/>
    <p:sldId id="268" r:id="rId25"/>
    <p:sldId id="287" r:id="rId26"/>
    <p:sldId id="267" r:id="rId27"/>
    <p:sldId id="288" r:id="rId28"/>
    <p:sldId id="269" r:id="rId29"/>
    <p:sldId id="289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69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98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28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24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61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12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04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5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2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82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40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3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4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184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00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53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60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86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372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23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238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0EF42-CA40-43F2-9635-736D16FA3F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2E4A4-B3BC-4BC8-9033-995DC43B74D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FF138-BEFF-45A6-BEDD-9EC7D2660BF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23E95-294F-476E-A9D5-A10733528A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39251-03B3-43AD-8AEB-43930619C43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6776C-5244-4A26-AF00-982A60A7158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56B5C-F280-4048-97C7-EB7C1F17E7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B8A23-14AE-4F58-BE63-3167FC7E5C7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208EC-D256-4E7D-8DE4-2C4A9E70D02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61BE-5E5C-441C-93A3-DC9F3A8EE75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440D-2F71-4AB1-965C-5383B0CE488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74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708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45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372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5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624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216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898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28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7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726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081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294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053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40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774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671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91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734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973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23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5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019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747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96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671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84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359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26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6726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70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30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6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6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03.04.2015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2&amp;img_url=http://www.zooclub.ru/attach/fotogal/oboi/birds/104.jpg&amp;p=2&amp;text=%D1%84%D0%BE%D1%82%D0%BE%20%D0%BF%D1%82%D0%B8%D1%86%20%D1%81%D0%B5%D0%B2%D0%B5%D1%80%D0%B0&amp;noreask=1&amp;pos=64&amp;lr=213&amp;rpt=simage&amp;nojs=1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3&amp;img_url=http://doseng.org/uploads/posts/2011-01/thumbs/1294096156_0.jpg&amp;p=3&amp;text=%D1%84%D0%BE%D1%82%D0%BE%20%D0%B6%D0%B8%D0%B2%D0%BE%D1%82%D0%BD%D1%8B%D1%85%20%D1%81%D0%B5%D0%B2%D0%B5%D1%80%D0%B0&amp;wp=any&amp;noreask=1&amp;pos=116&amp;isize=wallpaper&amp;rpt=simage&amp;lr=213&amp;nojs=1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images.yandex.ru/yandsearch?source=wiz&amp;fp=10&amp;img_url=http://www.fizika.ru/fakultat/tema-06/06214a.gif&amp;p=10&amp;text=%D1%84%D0%BE%D1%82%D0%BE%20%D0%BF%D1%82%D0%B8%D1%86%20%D1%81%D0%B5%D0%B2%D0%B5%D1%80%D0%B0%20%D0%B7%D0%B8%D0%BC%D0%BE%D0%B9&amp;noreask=1&amp;pos=305&amp;lr=213&amp;rpt=simage&amp;nojs=1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6&amp;img_url=http://www.stfond.ru/images/script/articles/8460.jpg&amp;p=6&amp;text=%D1%84%D0%BE%D1%82%D0%BE%20%D0%BF%D1%82%D0%B8%D1%86%20%D1%81%D0%B5%D0%B2%D0%B5%D1%80%D0%B0%20%D0%B7%D0%B8%D0%BC%D0%BE%D0%B9&amp;noreask=1&amp;pos=201&amp;lr=213&amp;rpt=simage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06489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41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14822"/>
            <a:ext cx="8712968" cy="1649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i="1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2.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С_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кочки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на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кочку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да_бух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в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снег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764704"/>
            <a:ext cx="54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Птицы под снегом.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249" y="1683032"/>
            <a:ext cx="7004672" cy="82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1. 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С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какал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заяц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по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болоту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86327"/>
            <a:ext cx="8714184" cy="1649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i="1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2.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С_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кочки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на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кочку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да_бух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в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снег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683032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im5-tub-ru.yandex.net/i?id=365447623-24-72&amp;n=21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60040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35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8640960" cy="2357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3.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косой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, под, что, чувствует,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   ногами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, что-то,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шевелится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86327"/>
            <a:ext cx="8714184" cy="692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700" y="5229200"/>
            <a:ext cx="2506849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0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268758"/>
            <a:ext cx="8714184" cy="24283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К</a:t>
            </a:r>
            <a:r>
              <a:rPr lang="ru-RU" sz="4800" dirty="0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осой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800" dirty="0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чувствует,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800" dirty="0" err="1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что</a:t>
            </a:r>
            <a:r>
              <a:rPr lang="ru-RU" sz="48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800" dirty="0" err="1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под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 </a:t>
            </a:r>
            <a:r>
              <a:rPr lang="ru-RU" sz="4800" dirty="0" err="1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ногами</a:t>
            </a:r>
            <a:r>
              <a:rPr lang="ru-RU" sz="48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800" dirty="0" err="1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что-то</a:t>
            </a:r>
            <a:r>
              <a:rPr lang="ru-RU" sz="48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800" dirty="0" err="1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шевелится</a:t>
            </a:r>
            <a:r>
              <a:rPr lang="ru-RU" sz="4800" u="sng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/>
              <a:ea typeface="SchoolBookC-Italic"/>
              <a:cs typeface="SchoolBookC-Italic"/>
            </a:endParaRPr>
          </a:p>
          <a:p>
            <a:pPr algn="just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933056"/>
            <a:ext cx="4560604" cy="236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32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8640960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4.</a:t>
            </a:r>
            <a:r>
              <a:rPr lang="ru-RU" sz="4000" i="1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громким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, из-под, хлопаньем, стали, снега, с, крыльев, куропатки, вырываться</a:t>
            </a:r>
            <a:endParaRPr lang="ru-RU" sz="3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852936"/>
            <a:ext cx="8714184" cy="692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4.</a:t>
            </a: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761" y="5157192"/>
            <a:ext cx="2506849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45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95535" y="404664"/>
            <a:ext cx="8415541" cy="35963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И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з-под снега с  громким хлопаньем крыльев стали вырываться куропатки</a:t>
            </a:r>
            <a:r>
              <a:rPr lang="ru-RU" sz="5400" u="sng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 </a:t>
            </a:r>
            <a:endParaRPr lang="ru-RU" sz="54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03545"/>
            <a:ext cx="2016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38" y="4149080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780" y="4149080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666" y="4130447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649" y="5531816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604" y="5531816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419" y="5531816"/>
            <a:ext cx="1858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6541"/>
            <a:ext cx="20749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8784976" cy="1649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000" i="1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5. 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заяц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, лес, до, перепуганный, смерти,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кинулся, в</a:t>
            </a:r>
            <a:endParaRPr lang="ru-RU" sz="4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92896"/>
            <a:ext cx="8640960" cy="692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206" y="3308931"/>
            <a:ext cx="3600400" cy="20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656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86702"/>
            <a:ext cx="2365375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92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408663"/>
            <a:ext cx="1944216" cy="1216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32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4291" y="332656"/>
            <a:ext cx="8546887" cy="17912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48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5. 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П</a:t>
            </a:r>
            <a:r>
              <a:rPr lang="ru-RU" sz="48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ерепуганный до смерти заяц кинулся в лес</a:t>
            </a:r>
            <a:r>
              <a:rPr lang="ru-RU" sz="4800" u="sng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064896" cy="338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0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8784976" cy="1603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i="1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6. 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в, стая, снегу, в, живёт, куропаток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391" y="2694278"/>
            <a:ext cx="8640960" cy="692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656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86702"/>
            <a:ext cx="2365375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92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408663"/>
            <a:ext cx="1944216" cy="121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237645"/>
            <a:ext cx="186131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99" y="4256573"/>
            <a:ext cx="1689857" cy="11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2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764704"/>
            <a:ext cx="8789652" cy="15788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6.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В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 снегу живёт стая куропаток</a:t>
            </a: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.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656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86702"/>
            <a:ext cx="2365375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92" y="4986702"/>
            <a:ext cx="2365375" cy="171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408663"/>
            <a:ext cx="1944216" cy="121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237645"/>
            <a:ext cx="186131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5" descr="http://im7-tub-ru.yandex.net/i?id=462164012-00-72&amp;n=21">
            <a:hlinkClick r:id="rId3" tgtFrame="_blank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99" y="4256573"/>
            <a:ext cx="1689857" cy="11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0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/>
                <a:ea typeface="SchoolBookC-Bold"/>
                <a:cs typeface="SchoolBookC-Bold"/>
              </a:rPr>
              <a:t>Творческая работа.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344816" cy="32228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SchoolBookC-Bold"/>
                <a:cs typeface="SchoolBookC-Bold"/>
              </a:rPr>
              <a:t>Составление </a:t>
            </a:r>
            <a:r>
              <a:rPr lang="ru-RU" sz="2800" dirty="0">
                <a:latin typeface="Times New Roman"/>
                <a:ea typeface="SchoolBookC-Bold"/>
                <a:cs typeface="SchoolBookC-Bold"/>
              </a:rPr>
              <a:t>связного текста из деформированных </a:t>
            </a:r>
            <a:r>
              <a:rPr lang="ru-RU" sz="2800" dirty="0" smtClean="0">
                <a:latin typeface="Times New Roman"/>
                <a:ea typeface="SchoolBookC-Bold"/>
                <a:cs typeface="SchoolBookC-Bold"/>
              </a:rPr>
              <a:t>предложений.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Будем учиться составлять связанное высказывание на заданную тему.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687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7"/>
            <a:ext cx="8640960" cy="242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i="1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7.    </a:t>
            </a:r>
            <a:r>
              <a:rPr lang="ru-RU" i="1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вылетают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, болоту, они, клюкву, </a:t>
            </a:r>
            <a:r>
              <a:rPr lang="ru-RU" sz="4400" dirty="0" smtClean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 по</a:t>
            </a: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, днём, ходят, выкапывают</a:t>
            </a:r>
            <a:endParaRPr lang="ru-RU" sz="4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опять, в, поклюют, снег, и</a:t>
            </a:r>
            <a:endParaRPr lang="ru-RU" sz="4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2745294"/>
            <a:ext cx="2217784" cy="13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4112706"/>
            <a:ext cx="2217784" cy="14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5544766"/>
            <a:ext cx="2249922" cy="13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5294"/>
            <a:ext cx="3600400" cy="292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925" y="5301208"/>
            <a:ext cx="1481955" cy="151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5866"/>
            <a:ext cx="1758405" cy="13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5294"/>
            <a:ext cx="1926542" cy="154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783" y="4293096"/>
            <a:ext cx="1755775" cy="140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783" y="5570502"/>
            <a:ext cx="1755775" cy="12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45294"/>
            <a:ext cx="1610927" cy="14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695" y="4155710"/>
            <a:ext cx="175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08" y="5445220"/>
            <a:ext cx="175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9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3284984"/>
            <a:ext cx="2217784" cy="82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4112706"/>
            <a:ext cx="2217784" cy="14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558" y="5544766"/>
            <a:ext cx="2249922" cy="13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600400" cy="23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925" y="5301208"/>
            <a:ext cx="1481955" cy="151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5" descr="http://im7-tub-ru.yandex.net/i?id=462164012-00-72&amp;n=21">
            <a:hlinkClick r:id="rId5" tgtFrame="_blank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5866"/>
            <a:ext cx="1758405" cy="13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192654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783" y="4293096"/>
            <a:ext cx="1755775" cy="140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783" y="5570502"/>
            <a:ext cx="1755775" cy="12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1610927" cy="87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695" y="4155710"/>
            <a:ext cx="175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08" y="5445220"/>
            <a:ext cx="175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9712"/>
            <a:ext cx="8784976" cy="26407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800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Д</a:t>
            </a:r>
            <a:r>
              <a:rPr lang="ru-RU" sz="48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нём </a:t>
            </a:r>
            <a:r>
              <a:rPr lang="ru-RU" sz="4800" u="sng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они</a:t>
            </a:r>
            <a:r>
              <a:rPr lang="ru-RU" sz="4800" dirty="0">
                <a:solidFill>
                  <a:srgbClr val="333399"/>
                </a:solidFill>
                <a:latin typeface="Times New Roman"/>
                <a:ea typeface="SchoolBookC-Italic"/>
                <a:cs typeface="SchoolBookC-Italic"/>
              </a:rPr>
              <a:t> вылетают, ходят по болоту, выкапывают клюкву, поклюют и опять в снег</a:t>
            </a:r>
            <a:r>
              <a:rPr lang="ru-RU" sz="4800" u="sng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  <a:endParaRPr lang="ru-RU" sz="4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91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6537" y="980728"/>
            <a:ext cx="8714184" cy="821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8.  заметит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SchoolBookC-Italic"/>
                <a:cs typeface="SchoolBookC-Italic"/>
              </a:rPr>
              <a:t>, снегом, кто, под, их.</a:t>
            </a:r>
            <a:endParaRPr lang="ru-RU" sz="4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2852936"/>
            <a:ext cx="8639201" cy="825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4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0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00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620688"/>
            <a:ext cx="8714184" cy="24283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4400" dirty="0" smtClean="0">
              <a:solidFill>
                <a:prstClr val="black"/>
              </a:solidFill>
              <a:latin typeface="Times New Roman"/>
              <a:ea typeface="SchoolBookC-Italic"/>
              <a:cs typeface="SchoolBookC-Italic"/>
            </a:endParaRPr>
          </a:p>
          <a:p>
            <a:pPr lvl="0" algn="just">
              <a:lnSpc>
                <a:spcPct val="115000"/>
              </a:lnSpc>
            </a:pP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8.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  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Кто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 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заметит их под снегом</a:t>
            </a:r>
            <a:r>
              <a:rPr lang="ru-RU" sz="4400" u="sng" dirty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?</a:t>
            </a:r>
            <a:endParaRPr lang="ru-RU" sz="44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4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6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38" y="144462"/>
            <a:ext cx="8768642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51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http://im2-tub-ru.yandex.net/i?id=173867444-41-72&amp;n=21">
            <a:hlinkClick r:id="rId2" tgtFrame="_blank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39"/>
            <a:ext cx="4428394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5-tub-ru.yandex.net/i?id=365447623-24-72&amp;n=21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4032447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6-tub-ru.yandex.net/i?id=132770178-68-72&amp;n=21">
            <a:hlinkClick r:id="rId6" tgtFrame="_blank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7264"/>
            <a:ext cx="4428394" cy="343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 descr="http://im7-tub-ru.yandex.net/i?id=462164012-00-72&amp;n=21">
            <a:hlinkClick r:id="rId8" tgtFrame="_blank"/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7264"/>
            <a:ext cx="3312368" cy="343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87263"/>
            <a:ext cx="2232248" cy="343808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13899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839" y="2167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764704"/>
            <a:ext cx="54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Птицы под снегом.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115" y="2224797"/>
            <a:ext cx="8531570" cy="1047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1. 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по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, заяц, болоту, скакал</a:t>
            </a:r>
            <a:endParaRPr lang="ru-RU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547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im5-tub-ru.yandex.net/i?id=365447623-24-72&amp;n=21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555" y="3861048"/>
            <a:ext cx="456255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3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6599.WAV">
            <a:hlinkClick r:id="" action="ppaction://media"/>
          </p:cNvPr>
          <p:cNvPicPr>
            <a:picLocks noRot="1" noChangeAspect="1"/>
          </p:cNvPicPr>
          <p:nvPr>
            <a:wavAudioFile r:embed="rId1" name="~PP620.WAV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0925" y="6384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14938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993467"/>
      </p:ext>
    </p:extLst>
  </p:cSld>
  <p:clrMapOvr>
    <a:masterClrMapping/>
  </p:clrMapOvr>
  <p:transition advTm="281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1070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1</a:t>
            </a:r>
            <a:r>
              <a:rPr lang="ru-RU" sz="60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.  </a:t>
            </a:r>
            <a:r>
              <a:rPr lang="ru-RU" sz="5400" dirty="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по</a:t>
            </a:r>
            <a:r>
              <a:rPr lang="ru-RU" sz="5400" dirty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, заяц, болоту</a:t>
            </a:r>
            <a:r>
              <a:rPr lang="ru-RU" sz="540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, </a:t>
            </a:r>
            <a:r>
              <a:rPr lang="ru-RU" sz="5400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скакал</a:t>
            </a:r>
            <a:endParaRPr lang="ru-RU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74096"/>
            <a:ext cx="8136904" cy="99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764704"/>
            <a:ext cx="54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ea typeface="SchoolBookC-Italic"/>
                <a:cs typeface="Times New Roman" pitchFamily="18" charset="0"/>
              </a:rPr>
              <a:t>Птицы под снегом.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248" y="1683032"/>
            <a:ext cx="8431231" cy="242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4400" dirty="0" smtClean="0">
              <a:solidFill>
                <a:prstClr val="black"/>
              </a:solidFill>
              <a:latin typeface="Times New Roman"/>
              <a:ea typeface="SchoolBookC-Italic"/>
              <a:cs typeface="SchoolBookC-Italic"/>
            </a:endParaRPr>
          </a:p>
          <a:p>
            <a:pPr marL="742950" indent="-742950" algn="just">
              <a:lnSpc>
                <a:spcPct val="115000"/>
              </a:lnSpc>
              <a:buAutoNum type="arabicPeriod"/>
            </a:pP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С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какал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заяц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по</a:t>
            </a:r>
            <a:r>
              <a:rPr lang="ru-RU" sz="4400" dirty="0" err="1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_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SchoolBookC-Italic"/>
                <a:cs typeface="SchoolBookC-Italic"/>
              </a:rPr>
              <a:t>болоту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SchoolBookC-Italic"/>
                <a:cs typeface="SchoolBookC-Italic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4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60040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58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8194" y="908720"/>
            <a:ext cx="8714184" cy="2003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i="1" dirty="0" smtClean="0">
                <a:latin typeface="Times New Roman"/>
                <a:ea typeface="SchoolBookC-Italic"/>
                <a:cs typeface="SchoolBookC-Italic"/>
              </a:rPr>
              <a:t>2.     </a:t>
            </a:r>
            <a:r>
              <a:rPr lang="ru-RU" sz="5400" dirty="0" smtClean="0">
                <a:latin typeface="Times New Roman"/>
                <a:ea typeface="SchoolBookC-Italic"/>
                <a:cs typeface="SchoolBookC-Italic"/>
              </a:rPr>
              <a:t>кочку, с, на, кочки, бух, снег, в, да</a:t>
            </a:r>
            <a:endParaRPr lang="ru-RU" sz="5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://im5-tub-ru.yandex.net/i?id=365447623-24-72&amp;n=21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4" y="3092417"/>
            <a:ext cx="79928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4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ярный круг - царство снега и ль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7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764704"/>
            <a:ext cx="54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ea typeface="SchoolBookC-Italic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14184" cy="1649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i="1" dirty="0">
                <a:latin typeface="Times New Roman"/>
                <a:ea typeface="SchoolBookC-Italic"/>
                <a:cs typeface="SchoolBookC-Italic"/>
              </a:rPr>
              <a:t>2. </a:t>
            </a:r>
            <a:r>
              <a:rPr lang="ru-RU" sz="4400" dirty="0">
                <a:latin typeface="Times New Roman"/>
                <a:ea typeface="SchoolBookC-Italic"/>
                <a:cs typeface="SchoolBookC-Italic"/>
              </a:rPr>
              <a:t>кочку, с, на, кочки, бух, снег, в, да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537" y="3861048"/>
            <a:ext cx="8714184" cy="8252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838322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im5-tub-ru.yandex.net/i?id=365447623-24-72&amp;n=21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58" y="5016374"/>
            <a:ext cx="2506849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53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264</Words>
  <Application>Microsoft Office PowerPoint</Application>
  <PresentationFormat>Экран (4:3)</PresentationFormat>
  <Paragraphs>32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Кутюр</vt:lpstr>
      <vt:lpstr>1_Кутюр</vt:lpstr>
      <vt:lpstr>2_Кутюр</vt:lpstr>
      <vt:lpstr>Базовая</vt:lpstr>
      <vt:lpstr>3_Кутюр</vt:lpstr>
      <vt:lpstr>4_Кутюр</vt:lpstr>
      <vt:lpstr>5_Кутюр</vt:lpstr>
      <vt:lpstr>Слайд 1</vt:lpstr>
      <vt:lpstr>Творческая работа.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15</cp:revision>
  <dcterms:modified xsi:type="dcterms:W3CDTF">2015-04-03T18:10:13Z</dcterms:modified>
</cp:coreProperties>
</file>