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23" r:id="rId2"/>
    <p:sldId id="256" r:id="rId3"/>
    <p:sldId id="315" r:id="rId4"/>
    <p:sldId id="327" r:id="rId5"/>
    <p:sldId id="335" r:id="rId6"/>
    <p:sldId id="324" r:id="rId7"/>
    <p:sldId id="336" r:id="rId8"/>
    <p:sldId id="330" r:id="rId9"/>
    <p:sldId id="358" r:id="rId10"/>
    <p:sldId id="307" r:id="rId11"/>
    <p:sldId id="322" r:id="rId12"/>
    <p:sldId id="328" r:id="rId13"/>
    <p:sldId id="35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FFFF"/>
    <a:srgbClr val="99CCFF"/>
    <a:srgbClr val="FFCCFF"/>
    <a:srgbClr val="CCCCFF"/>
    <a:srgbClr val="CC99FF"/>
    <a:srgbClr val="9900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1429" autoAdjust="0"/>
    <p:restoredTop sz="94660"/>
  </p:normalViewPr>
  <p:slideViewPr>
    <p:cSldViewPr>
      <p:cViewPr varScale="1">
        <p:scale>
          <a:sx n="87" d="100"/>
          <a:sy n="87" d="100"/>
        </p:scale>
        <p:origin x="-12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CE1CFF-B016-4D84-A716-ADE978E127A4}" type="datetimeFigureOut">
              <a:rPr lang="ru-RU"/>
              <a:pPr>
                <a:defRPr/>
              </a:pPr>
              <a:t>29.10.2014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B0303F4-5B63-4442-BD63-572D3EF760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2109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 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F08A2-ACF5-4BD6-9B8A-307FCC5B5EF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 </a:t>
            </a:r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470045-1F1E-4918-AD6D-55D3AB26D86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 </a:t>
            </a:r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CC7FB8-9ED0-447C-B28A-DF8AABB8A56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 </a:t>
            </a:r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FFFB0D-815D-4BC3-B5DF-54854860C31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 </a:t>
            </a:r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0D8CA6-A06F-48BE-B9FE-855CBC96B14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 </a:t>
            </a:r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3E0378-C57B-4FFA-A036-C191EFB6A24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 </a:t>
            </a:r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80842D-6CE9-4B20-91C8-B27CCD1A424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 </a:t>
            </a:r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7ECB53-182B-4A5C-A383-10EE16D0463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 </a:t>
            </a:r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A238EE-1BBB-49BE-8544-82D87828CCF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 </a:t>
            </a:r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122753-3F3B-4854-895F-7259C45ABC1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47191-7449-4E44-BC30-28F8B70C2E3D}" type="datetimeFigureOut">
              <a:rPr lang="ru-RU"/>
              <a:pPr>
                <a:defRPr/>
              </a:pPr>
              <a:t>29.10.2014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76A52-1B3A-4190-9F85-569BF26986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A0F95-50EF-48C8-8E57-F05C31ADE4B7}" type="datetimeFigureOut">
              <a:rPr lang="ru-RU"/>
              <a:pPr>
                <a:defRPr/>
              </a:pPr>
              <a:t>29.10.2014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44A7F-4308-4D60-A359-9C6470FBB9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86B43-9378-40DD-8711-7DA472A636DA}" type="datetimeFigureOut">
              <a:rPr lang="ru-RU"/>
              <a:pPr>
                <a:defRPr/>
              </a:pPr>
              <a:t>29.10.2014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DBB66-6F52-45A1-AC73-A62F70ED65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7A0BE-BE49-4677-B3EF-B361849B182D}" type="datetimeFigureOut">
              <a:rPr lang="ru-RU"/>
              <a:pPr>
                <a:defRPr/>
              </a:pPr>
              <a:t>29.10.2014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5B728-7BB8-4CAE-B8D3-46CA83A6AB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A4C82-54BC-4381-8195-F351D7F822C1}" type="datetimeFigureOut">
              <a:rPr lang="ru-RU"/>
              <a:pPr>
                <a:defRPr/>
              </a:pPr>
              <a:t>29.10.2014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4B341-7FA1-4EC4-AED5-35FFD91860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DD724-D4BB-496C-8F91-F910F2875D32}" type="datetimeFigureOut">
              <a:rPr lang="ru-RU"/>
              <a:pPr>
                <a:defRPr/>
              </a:pPr>
              <a:t>29.10.2014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D4375-9BF0-4F22-BC90-ADFB070E85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9F3F0-E705-440D-8B0C-B95075BD6BF1}" type="datetimeFigureOut">
              <a:rPr lang="ru-RU"/>
              <a:pPr>
                <a:defRPr/>
              </a:pPr>
              <a:t>29.10.2014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66993-D161-4861-8D10-31625840A8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6207E-A599-4026-841E-8B4E98B5F4AE}" type="datetimeFigureOut">
              <a:rPr lang="ru-RU"/>
              <a:pPr>
                <a:defRPr/>
              </a:pPr>
              <a:t>29.10.2014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35871-8B7F-42EC-A847-C871E3E895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909B0-B68B-4117-B6DA-C2B47C845B45}" type="datetimeFigureOut">
              <a:rPr lang="ru-RU"/>
              <a:pPr>
                <a:defRPr/>
              </a:pPr>
              <a:t>29.10.2014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DF9B0-C814-49E1-9675-E3FC70F3CD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99291-2172-4C18-8394-C000F89F5EE7}" type="datetimeFigureOut">
              <a:rPr lang="ru-RU"/>
              <a:pPr>
                <a:defRPr/>
              </a:pPr>
              <a:t>29.10.2014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A9475-E2C3-4C7F-9CE2-3C4F2FFBAA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F2D71-E680-4207-B8C5-729CB706942A}" type="datetimeFigureOut">
              <a:rPr lang="ru-RU"/>
              <a:pPr>
                <a:defRPr/>
              </a:pPr>
              <a:t>29.10.2014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82229-FF62-4E46-86F9-662EB4607E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5DF2DB-CD8F-4B95-BA46-62D0EAE4748D}" type="datetimeFigureOut">
              <a:rPr lang="ru-RU"/>
              <a:pPr>
                <a:defRPr/>
              </a:pPr>
              <a:t>29.10.2014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61DD1F-77C1-4EB3-9771-605FC18E82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7" r:id="rId9"/>
    <p:sldLayoutId id="2147483705" r:id="rId10"/>
    <p:sldLayoutId id="2147483706" r:id="rId11"/>
  </p:sldLayoutIdLst>
  <p:transition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file:///C:\Documents%20and%20Settings\Admin\&#1056;&#1072;&#1073;&#1086;&#1095;&#1080;&#1081;%20&#1089;&#1090;&#1086;&#1083;\&#1053;&#1086;&#1074;&#1072;&#1103;%20&#1087;&#1072;&#1087;&#1082;&#1072;\&#1054;&#1090;&#1089;&#1082;&#1072;&#1085;&#1080;&#1088;&#1086;&#1074;&#1072;&#1085;&#1086;%2001.01.2006%205-21_000.jpg" TargetMode="Externa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тсканировано 01.01.2006 4-58_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7215214"/>
          </a:xfrm>
          <a:prstGeom prst="rect">
            <a:avLst/>
          </a:prstGeom>
          <a:ln>
            <a:solidFill>
              <a:schemeClr val="bg1">
                <a:lumMod val="10000"/>
              </a:schemeClr>
            </a:solidFill>
          </a:ln>
        </p:spPr>
      </p:pic>
      <p:pic>
        <p:nvPicPr>
          <p:cNvPr id="3" name="Рисунок 4" descr="Отсканировано 01.01.2006 3-48_00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0042" y="450584"/>
            <a:ext cx="3871048" cy="4907242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86314" y="5715016"/>
            <a:ext cx="414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bg1">
                    <a:lumMod val="10000"/>
                  </a:schemeClr>
                </a:solidFill>
              </a:rPr>
              <a:t>Ю.Е.Черных</a:t>
            </a:r>
            <a:endParaRPr lang="ru-RU" sz="4000" b="1" i="1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тсканировано 01.01.2006 5-18_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428604"/>
            <a:ext cx="4535424" cy="1874520"/>
          </a:xfrm>
          <a:prstGeom prst="rect">
            <a:avLst/>
          </a:prstGeom>
          <a:ln>
            <a:solidFill>
              <a:schemeClr val="bg1">
                <a:lumMod val="10000"/>
              </a:schemeClr>
            </a:solidFill>
          </a:ln>
        </p:spPr>
      </p:pic>
      <p:pic>
        <p:nvPicPr>
          <p:cNvPr id="4" name="Рисунок 3" descr="Отсканировано 01.01.2006 5-13_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3071810"/>
            <a:ext cx="3432048" cy="2822448"/>
          </a:xfrm>
          <a:prstGeom prst="rect">
            <a:avLst/>
          </a:prstGeom>
          <a:ln>
            <a:solidFill>
              <a:schemeClr val="bg1">
                <a:lumMod val="1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5720" y="428604"/>
            <a:ext cx="5857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25000"/>
                  </a:schemeClr>
                </a:solidFill>
              </a:rPr>
              <a:t>Жук, над лужею жужжа,</a:t>
            </a:r>
          </a:p>
          <a:p>
            <a:r>
              <a:rPr lang="ru-RU" sz="3200" dirty="0" smtClean="0">
                <a:solidFill>
                  <a:schemeClr val="bg1">
                    <a:lumMod val="25000"/>
                  </a:schemeClr>
                </a:solidFill>
              </a:rPr>
              <a:t>Ждал до ужина ужа</a:t>
            </a:r>
            <a:endParaRPr lang="ru-RU" sz="3200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0562" y="3786190"/>
            <a:ext cx="4500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25000"/>
                  </a:schemeClr>
                </a:solidFill>
              </a:rPr>
              <a:t>В перелеске перепел</a:t>
            </a:r>
          </a:p>
          <a:p>
            <a:r>
              <a:rPr lang="ru-RU" sz="3200" dirty="0" smtClean="0">
                <a:solidFill>
                  <a:schemeClr val="bg1">
                    <a:lumMod val="25000"/>
                  </a:schemeClr>
                </a:solidFill>
              </a:rPr>
              <a:t>Перепелку перепел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тсканировано 01.01.2006 5-14_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214290"/>
            <a:ext cx="3730752" cy="4437888"/>
          </a:xfrm>
          <a:prstGeom prst="rect">
            <a:avLst/>
          </a:prstGeom>
          <a:ln w="28575">
            <a:solidFill>
              <a:schemeClr val="tx1">
                <a:lumMod val="50000"/>
              </a:schemeClr>
            </a:solidFill>
          </a:ln>
        </p:spPr>
      </p:pic>
      <p:pic>
        <p:nvPicPr>
          <p:cNvPr id="4" name="Отсканировано 01.01.2006 5-21_000.jpg" descr="C:\Documents and Settings\Admin\Рабочий стол\Новая папка\Отсканировано 01.01.2006 5-21_000.jpg"/>
          <p:cNvPicPr>
            <a:picLocks noChangeAspect="1"/>
          </p:cNvPicPr>
          <p:nvPr/>
        </p:nvPicPr>
        <p:blipFill>
          <a:blip r:embed="rId4" r:link="rId5" cstate="print"/>
          <a:stretch>
            <a:fillRect/>
          </a:stretch>
        </p:blipFill>
        <p:spPr>
          <a:xfrm>
            <a:off x="571472" y="2143116"/>
            <a:ext cx="2959608" cy="3294888"/>
          </a:xfrm>
          <a:prstGeom prst="rect">
            <a:avLst/>
          </a:prstGeom>
          <a:ln w="38100">
            <a:solidFill>
              <a:schemeClr val="tx1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928794" y="928670"/>
            <a:ext cx="4643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>
                    <a:lumMod val="25000"/>
                  </a:schemeClr>
                </a:solidFill>
              </a:rPr>
              <a:t>Лилии полили ли,</a:t>
            </a:r>
          </a:p>
          <a:p>
            <a:r>
              <a:rPr lang="ru-RU" sz="3600" dirty="0" smtClean="0">
                <a:solidFill>
                  <a:schemeClr val="bg1">
                    <a:lumMod val="25000"/>
                  </a:schemeClr>
                </a:solidFill>
              </a:rPr>
              <a:t>Иль увяли лилии?</a:t>
            </a:r>
            <a:endParaRPr lang="ru-RU" sz="3600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0430" y="5072074"/>
            <a:ext cx="5214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>
                    <a:lumMod val="25000"/>
                  </a:schemeClr>
                </a:solidFill>
              </a:rPr>
              <a:t>Аня нынче нянина,</a:t>
            </a:r>
          </a:p>
          <a:p>
            <a:r>
              <a:rPr lang="ru-RU" sz="3600" dirty="0" smtClean="0">
                <a:solidFill>
                  <a:schemeClr val="bg1">
                    <a:lumMod val="25000"/>
                  </a:schemeClr>
                </a:solidFill>
              </a:rPr>
              <a:t>Нина – няня Анина</a:t>
            </a:r>
            <a:endParaRPr lang="ru-RU" sz="3600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857232"/>
            <a:ext cx="68580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bg1">
                    <a:lumMod val="25000"/>
                  </a:schemeClr>
                </a:solidFill>
              </a:rPr>
              <a:t>На берегах какой речки прошло детство Ю.Черных?</a:t>
            </a:r>
          </a:p>
          <a:p>
            <a:pPr marL="342900" indent="-342900">
              <a:buAutoNum type="arabicPeriod"/>
            </a:pPr>
            <a:endParaRPr lang="ru-RU" sz="2000" dirty="0" smtClean="0">
              <a:solidFill>
                <a:schemeClr val="bg1">
                  <a:lumMod val="2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bg1">
                    <a:lumMod val="25000"/>
                  </a:schemeClr>
                </a:solidFill>
              </a:rPr>
              <a:t>В каком городе он прожил основные годы жизни?</a:t>
            </a:r>
          </a:p>
          <a:p>
            <a:pPr marL="342900" indent="-342900">
              <a:buAutoNum type="arabicPeriod"/>
            </a:pPr>
            <a:endParaRPr lang="ru-RU" sz="2000" dirty="0" smtClean="0">
              <a:solidFill>
                <a:schemeClr val="bg1">
                  <a:lumMod val="2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bg1">
                    <a:lumMod val="25000"/>
                  </a:schemeClr>
                </a:solidFill>
              </a:rPr>
              <a:t>Какой композитор сочинял музыку к стихам поэта?</a:t>
            </a:r>
          </a:p>
          <a:p>
            <a:pPr marL="342900" indent="-342900">
              <a:buAutoNum type="arabicPeriod"/>
            </a:pPr>
            <a:endParaRPr lang="ru-RU" sz="2000" dirty="0" smtClean="0">
              <a:solidFill>
                <a:schemeClr val="bg1">
                  <a:lumMod val="2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bg1">
                    <a:lumMod val="25000"/>
                  </a:schemeClr>
                </a:solidFill>
              </a:rPr>
              <a:t>Какие «необычные гости» приходили к поэту и стали персонажами его стихотворений?</a:t>
            </a:r>
          </a:p>
          <a:p>
            <a:pPr marL="342900" indent="-342900">
              <a:buAutoNum type="arabicPeriod"/>
            </a:pPr>
            <a:endParaRPr lang="ru-RU" sz="2000" dirty="0" smtClean="0">
              <a:solidFill>
                <a:schemeClr val="bg1">
                  <a:lumMod val="2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bg1">
                    <a:lumMod val="25000"/>
                  </a:schemeClr>
                </a:solidFill>
              </a:rPr>
              <a:t>Кто на самом деле пасется на лугу в известном стихотворении?</a:t>
            </a:r>
          </a:p>
          <a:p>
            <a:pPr marL="342900" indent="-342900">
              <a:buAutoNum type="arabicPeriod"/>
            </a:pPr>
            <a:endParaRPr lang="ru-RU" sz="2000" dirty="0" smtClean="0">
              <a:solidFill>
                <a:schemeClr val="bg1">
                  <a:lumMod val="2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bg1">
                    <a:lumMod val="25000"/>
                  </a:schemeClr>
                </a:solidFill>
              </a:rPr>
              <a:t>Куда подевалась снежная баба в стихотворении </a:t>
            </a:r>
          </a:p>
          <a:p>
            <a:pPr marL="342900" indent="-342900"/>
            <a:r>
              <a:rPr lang="ru-RU" sz="20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bg1">
                    <a:lumMod val="25000"/>
                  </a:schemeClr>
                </a:solidFill>
              </a:rPr>
              <a:t>     «На Кудыкиной горе»?</a:t>
            </a:r>
            <a:endParaRPr lang="ru-RU" sz="2000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тсканировано 01.01.2006 6-36_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500042"/>
            <a:ext cx="4350073" cy="52968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3174" y="4929198"/>
            <a:ext cx="60007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bg1">
                    <a:lumMod val="25000"/>
                  </a:schemeClr>
                </a:solidFill>
              </a:rPr>
              <a:t>Молодцы!</a:t>
            </a:r>
            <a:endParaRPr lang="ru-RU" sz="6600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тсканировано 01.01.2006 3-44_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60540">
            <a:off x="349577" y="635959"/>
            <a:ext cx="4607065" cy="5316137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857752" y="1714488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>
                    <a:lumMod val="25000"/>
                  </a:schemeClr>
                </a:solidFill>
              </a:rPr>
              <a:t>«Колючая встреча»</a:t>
            </a:r>
            <a:endParaRPr lang="ru-RU" sz="3600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тсканировано 01.01.2006 4-23_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67" y="0"/>
            <a:ext cx="547702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29058" y="1428736"/>
            <a:ext cx="5214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Поиграйте со мной, 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солнечные зайки!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тсканировано 01.01.2006 4-29_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857232"/>
            <a:ext cx="3163824" cy="4143404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071670" y="5072074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Юрий Черных с дочерью Людмилой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85728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>
                    <a:lumMod val="25000"/>
                  </a:schemeClr>
                </a:solidFill>
              </a:rPr>
              <a:t>Кто пасется на лугу?</a:t>
            </a:r>
            <a:endParaRPr lang="ru-RU" sz="4000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4" name="Рисунок 3" descr="Отсканировано 01.01.2006 3-55_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55370">
            <a:off x="127827" y="1285644"/>
            <a:ext cx="4683540" cy="1992252"/>
          </a:xfrm>
          <a:prstGeom prst="rect">
            <a:avLst/>
          </a:prstGeom>
          <a:ln>
            <a:solidFill>
              <a:schemeClr val="bg1">
                <a:lumMod val="25000"/>
              </a:schemeClr>
            </a:solidFill>
          </a:ln>
        </p:spPr>
      </p:pic>
      <p:pic>
        <p:nvPicPr>
          <p:cNvPr id="5" name="Рисунок 4" descr="Отсканировано 01.01.2006 4-14_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44201">
            <a:off x="4853268" y="1099480"/>
            <a:ext cx="3897640" cy="2454410"/>
          </a:xfrm>
          <a:prstGeom prst="rect">
            <a:avLst/>
          </a:prstGeom>
          <a:ln>
            <a:solidFill>
              <a:schemeClr val="bg1">
                <a:lumMod val="25000"/>
              </a:schemeClr>
            </a:solidFill>
          </a:ln>
        </p:spPr>
      </p:pic>
      <p:pic>
        <p:nvPicPr>
          <p:cNvPr id="6" name="Рисунок 5" descr="Отсканировано 01.01.2006 4-16_0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1604" y="3071810"/>
            <a:ext cx="5735065" cy="3143636"/>
          </a:xfrm>
          <a:prstGeom prst="rect">
            <a:avLst/>
          </a:prstGeom>
          <a:ln>
            <a:solidFill>
              <a:schemeClr val="bg1">
                <a:lumMod val="25000"/>
              </a:schemeClr>
            </a:solidFill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тсканировано 01.01.2006 4-40_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0"/>
            <a:ext cx="5690682" cy="6858000"/>
          </a:xfrm>
          <a:prstGeom prst="rect">
            <a:avLst/>
          </a:prstGeom>
          <a:ln w="38100">
            <a:solidFill>
              <a:schemeClr val="bg1">
                <a:lumMod val="25000"/>
              </a:schemeClr>
            </a:solidFill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тсканировано 01.01.2006 3-59_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642918"/>
            <a:ext cx="9143999" cy="62150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14" y="0"/>
            <a:ext cx="7358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>
                    <a:lumMod val="10000"/>
                  </a:schemeClr>
                </a:solidFill>
              </a:rPr>
              <a:t>«На Кудыкиной горе»</a:t>
            </a:r>
            <a:endParaRPr lang="ru-RU" sz="44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тсканировано 01.01.2006 3-49_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071679"/>
            <a:ext cx="3381367" cy="2500330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071934" y="642918"/>
            <a:ext cx="45720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По зимнему лесу  спросонок</a:t>
            </a:r>
          </a:p>
          <a:p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Бежит длинноногий лосенок,</a:t>
            </a:r>
          </a:p>
          <a:p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Он резвым галопом</a:t>
            </a:r>
          </a:p>
          <a:p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Несется по тропам</a:t>
            </a:r>
          </a:p>
          <a:p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Среди невысоких сосенок.</a:t>
            </a:r>
          </a:p>
          <a:p>
            <a:endParaRPr lang="ru-RU" dirty="0" smtClean="0">
              <a:solidFill>
                <a:schemeClr val="bg1">
                  <a:lumMod val="25000"/>
                </a:schemeClr>
              </a:solidFill>
            </a:endParaRPr>
          </a:p>
          <a:p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Торопится увалень мишка,</a:t>
            </a:r>
          </a:p>
          <a:p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Под мышкой тяжелая книжка.</a:t>
            </a:r>
          </a:p>
          <a:p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Устроить бы гонку,</a:t>
            </a:r>
          </a:p>
          <a:p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Догнать бы лосенка,</a:t>
            </a:r>
          </a:p>
          <a:p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Да только мешает одышка!</a:t>
            </a:r>
          </a:p>
          <a:p>
            <a:endParaRPr lang="ru-RU" dirty="0" smtClean="0">
              <a:solidFill>
                <a:schemeClr val="bg1">
                  <a:lumMod val="25000"/>
                </a:schemeClr>
              </a:solidFill>
            </a:endParaRPr>
          </a:p>
          <a:p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Бегут озорные лисицы,</a:t>
            </a:r>
          </a:p>
          <a:p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Сегодня они ученицы.</a:t>
            </a:r>
          </a:p>
          <a:p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Спешит, как на праздник,</a:t>
            </a:r>
          </a:p>
          <a:p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Бельчонок-проказник,</a:t>
            </a:r>
          </a:p>
          <a:p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Сегодня и он первоклассник.</a:t>
            </a:r>
            <a:endParaRPr lang="ru-RU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85794"/>
            <a:ext cx="43577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25000"/>
                  </a:schemeClr>
                </a:solidFill>
              </a:rPr>
              <a:t>Зайчишка купил за копейку</a:t>
            </a:r>
          </a:p>
          <a:p>
            <a:r>
              <a:rPr lang="ru-RU" sz="2400" dirty="0" smtClean="0">
                <a:solidFill>
                  <a:schemeClr val="bg1">
                    <a:lumMod val="25000"/>
                  </a:schemeClr>
                </a:solidFill>
              </a:rPr>
              <a:t>Тетрадку в косую линейку,</a:t>
            </a:r>
          </a:p>
          <a:p>
            <a:r>
              <a:rPr lang="ru-RU" sz="2400" dirty="0" smtClean="0">
                <a:solidFill>
                  <a:schemeClr val="bg1">
                    <a:lumMod val="25000"/>
                  </a:schemeClr>
                </a:solidFill>
              </a:rPr>
              <a:t>И мчится вприпрыжку</a:t>
            </a:r>
          </a:p>
          <a:p>
            <a:r>
              <a:rPr lang="ru-RU" sz="2400" dirty="0" smtClean="0">
                <a:solidFill>
                  <a:schemeClr val="bg1">
                    <a:lumMod val="25000"/>
                  </a:schemeClr>
                </a:solidFill>
              </a:rPr>
              <a:t>Веселый зайчишка,</a:t>
            </a:r>
          </a:p>
          <a:p>
            <a:r>
              <a:rPr lang="ru-RU" sz="2400" dirty="0" smtClean="0">
                <a:solidFill>
                  <a:schemeClr val="bg1">
                    <a:lumMod val="25000"/>
                  </a:schemeClr>
                </a:solidFill>
              </a:rPr>
              <a:t>Ныряя в любую лазейку.</a:t>
            </a:r>
          </a:p>
          <a:p>
            <a:endParaRPr lang="ru-RU" sz="2400" dirty="0" smtClean="0">
              <a:solidFill>
                <a:schemeClr val="bg1">
                  <a:lumMod val="2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bg1">
                    <a:lumMod val="25000"/>
                  </a:schemeClr>
                </a:solidFill>
              </a:rPr>
              <a:t>Стрекочут на ветках сороки:</a:t>
            </a:r>
          </a:p>
          <a:p>
            <a:r>
              <a:rPr lang="ru-RU" sz="2400" dirty="0" smtClean="0">
                <a:solidFill>
                  <a:schemeClr val="bg1">
                    <a:lumMod val="25000"/>
                  </a:schemeClr>
                </a:solidFill>
              </a:rPr>
              <a:t>Торопят они, белобоки.</a:t>
            </a:r>
          </a:p>
          <a:p>
            <a:r>
              <a:rPr lang="ru-RU" sz="2400" dirty="0" smtClean="0">
                <a:solidFill>
                  <a:schemeClr val="bg1">
                    <a:lumMod val="25000"/>
                  </a:schemeClr>
                </a:solidFill>
              </a:rPr>
              <a:t>Несут меня ноги</a:t>
            </a:r>
          </a:p>
          <a:p>
            <a:r>
              <a:rPr lang="ru-RU" sz="2400" dirty="0" smtClean="0">
                <a:solidFill>
                  <a:schemeClr val="bg1">
                    <a:lumMod val="25000"/>
                  </a:schemeClr>
                </a:solidFill>
              </a:rPr>
              <a:t>По белой дороге –</a:t>
            </a:r>
          </a:p>
          <a:p>
            <a:r>
              <a:rPr lang="ru-RU" sz="2400" dirty="0" smtClean="0">
                <a:solidFill>
                  <a:schemeClr val="bg1">
                    <a:lumMod val="25000"/>
                  </a:schemeClr>
                </a:solidFill>
              </a:rPr>
              <a:t>Я тоже спешу на уроки!</a:t>
            </a:r>
            <a:endParaRPr lang="ru-RU" sz="2400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3" name="Рисунок 2" descr="Отсканировано 01.01.2006 5-47_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34784">
            <a:off x="4655889" y="1990404"/>
            <a:ext cx="4143107" cy="2778584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6">
      <a:dk1>
        <a:srgbClr val="C9DA91"/>
      </a:dk1>
      <a:lt1>
        <a:srgbClr val="DBE6B6"/>
      </a:lt1>
      <a:dk2>
        <a:srgbClr val="FFFBBA"/>
      </a:dk2>
      <a:lt2>
        <a:srgbClr val="C9DA91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FEF000"/>
      </a:accent6>
      <a:hlink>
        <a:srgbClr val="FFF654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1058</TotalTime>
  <Words>247</Words>
  <Application>Microsoft Office PowerPoint</Application>
  <PresentationFormat>Экран (4:3)</PresentationFormat>
  <Paragraphs>76</Paragraphs>
  <Slides>13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cp:lastModifiedBy>GYPNORION</cp:lastModifiedBy>
  <cp:revision>226</cp:revision>
  <dcterms:modified xsi:type="dcterms:W3CDTF">2014-10-29T11:44:18Z</dcterms:modified>
</cp:coreProperties>
</file>