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104" d="100"/>
          <a:sy n="104" d="100"/>
        </p:scale>
        <p:origin x="-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smayli.ru/smile/komputeri-806.html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smayli.ru/smile/komputeri-799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666002" y="783149"/>
            <a:ext cx="4477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ФУНКЦИИ</a:t>
            </a:r>
          </a:p>
          <a:p>
            <a:r>
              <a:rPr lang="ru-RU" sz="3600" dirty="0" smtClean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ИНФОРМАЦИОННО-</a:t>
            </a:r>
          </a:p>
          <a:p>
            <a:r>
              <a:rPr lang="ru-RU" sz="3600" dirty="0" smtClean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ОБРАЗОВАТЕЛЬНОЙ </a:t>
            </a:r>
          </a:p>
          <a:p>
            <a:r>
              <a:rPr lang="ru-RU" sz="3600" dirty="0" smtClean="0">
                <a:ln w="3175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СРЕДА.</a:t>
            </a:r>
            <a:endParaRPr lang="ru-RU" sz="3600" dirty="0">
              <a:ln w="3175">
                <a:solidFill>
                  <a:schemeClr val="accent5">
                    <a:lumMod val="7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ФУНКЦИИ ОБРАЗОВАТЕЛЬНОЙ СРЕДЫ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ВОСПИТАТЕЛЬНАЯ;</a:t>
            </a:r>
          </a:p>
          <a:p>
            <a:r>
              <a:rPr lang="ru-RU" dirty="0" smtClean="0"/>
              <a:t>ПРОСВЕТИТЕЛЬСКАЯ;</a:t>
            </a:r>
          </a:p>
          <a:p>
            <a:r>
              <a:rPr lang="ru-RU" dirty="0" smtClean="0"/>
              <a:t>СОЦИОКУЛЬТУРНАЯ;</a:t>
            </a:r>
          </a:p>
          <a:p>
            <a:r>
              <a:rPr lang="ru-RU" dirty="0" smtClean="0"/>
              <a:t>СОЦИАЛЬНО- ПРАВОВАЯ;</a:t>
            </a:r>
          </a:p>
          <a:p>
            <a:r>
              <a:rPr lang="ru-RU" dirty="0" smtClean="0"/>
              <a:t>РАЗВИВАЮЩАЯ;</a:t>
            </a:r>
          </a:p>
          <a:p>
            <a:r>
              <a:rPr lang="ru-RU" dirty="0" smtClean="0"/>
              <a:t>МИРОВОЗЗРЕНЧЕСКАЯ;</a:t>
            </a:r>
            <a:endParaRPr lang="ru-RU" dirty="0"/>
          </a:p>
        </p:txBody>
      </p:sp>
      <p:pic>
        <p:nvPicPr>
          <p:cNvPr id="4" name="Рисунок 3" descr="Анимашки компьютеры, анимированные компьютеры, разные анимашки | Smayli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4030" y="5304726"/>
            <a:ext cx="1669034" cy="1123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95528"/>
            <a:ext cx="8305800" cy="355701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Управленческая функция ИОС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деятельностное (алгоритмическое, моделируемое) выражение ее регулятивного и психологического аспектов. То есть,  планируется, проектируется (формализуется, моделируется) и реализуется вполне определенная система информационно-психологического воздействия ресурсами ИОС.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" name="Рисунок 2" descr="Анимашки компьютеры, анимированные компьютеры, разные анимашки | Smayli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9710" y="4654296"/>
            <a:ext cx="1952498" cy="165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96849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Мировоззренческая функция ИОС.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Под воздействием ресурсов ИОС формируется общее личное мировоззрение – воззрение на мир, общество, человека, миропонимание, </a:t>
            </a:r>
            <a:r>
              <a:rPr lang="ru-RU" sz="2400" dirty="0" err="1" smtClean="0">
                <a:solidFill>
                  <a:schemeClr val="tx1"/>
                </a:solidFill>
              </a:rPr>
              <a:t>мироосмысление</a:t>
            </a:r>
            <a:r>
              <a:rPr lang="ru-RU" sz="2400" dirty="0" smtClean="0">
                <a:solidFill>
                  <a:schemeClr val="tx1"/>
                </a:solidFill>
              </a:rPr>
              <a:t> и т.д. Мировоззрение абстрактно, выражено на уровне сознания, мышления, на основе знаний. То есть оно уже информационно и по содержанию, и по форме.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Анимашки компьютеры, анимированные компьютеры, разные анимашки | Smayli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7726" y="5414454"/>
            <a:ext cx="2007362" cy="931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91056"/>
            <a:ext cx="8305800" cy="229514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Воспитательная функция ИОС </a:t>
            </a:r>
            <a:r>
              <a:rPr lang="ru-RU" sz="2800" dirty="0" smtClean="0">
                <a:solidFill>
                  <a:schemeClr val="tx1"/>
                </a:solidFill>
              </a:rPr>
              <a:t>– это воздействие на духовное начало субъекта образования с целью формирования и развития его общечеловеческих и гражданских качеств, подготовки к созидательной деятельности, к жизни в ладах с миром, с обществом и самим собой – к внешней и внутренней гармонии.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Анимашки компьютеры, анимированные компьютеры, разные анимашки | Smayli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5118" y="5496750"/>
            <a:ext cx="2208530" cy="116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760" y="713232"/>
            <a:ext cx="8229600" cy="141732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Развивающая функция ИОС.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Образование, педагогическая система </a:t>
            </a:r>
            <a:r>
              <a:rPr lang="ru-RU" sz="2400" dirty="0" err="1" smtClean="0">
                <a:solidFill>
                  <a:schemeClr val="tx1"/>
                </a:solidFill>
              </a:rPr>
              <a:t>целенаправлены</a:t>
            </a:r>
            <a:r>
              <a:rPr lang="ru-RU" sz="2400" dirty="0" smtClean="0">
                <a:solidFill>
                  <a:schemeClr val="tx1"/>
                </a:solidFill>
              </a:rPr>
              <a:t> на личностное развитие учащихся и обеспечение их саморазвития.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51760"/>
            <a:ext cx="8229600" cy="36728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/>
              <a:t>Раскрытие </a:t>
            </a:r>
            <a:r>
              <a:rPr lang="ru-RU" b="1" i="1" dirty="0" smtClean="0"/>
              <a:t>индивидуальности образования необходимо:</a:t>
            </a:r>
          </a:p>
          <a:p>
            <a:r>
              <a:rPr lang="ru-RU" dirty="0" smtClean="0"/>
              <a:t>-для определения его информационно-познавательных потребностей, его </a:t>
            </a:r>
            <a:r>
              <a:rPr lang="ru-RU" dirty="0" smtClean="0"/>
              <a:t>самоопределения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-для реализации самопознания и саморазвития;</a:t>
            </a:r>
          </a:p>
          <a:p>
            <a:r>
              <a:rPr lang="ru-RU" dirty="0" smtClean="0"/>
              <a:t>-для целостного отражения информационной культуры в своей субкультуре в соответствии с личными особенностями этого отражения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://animashky.ru/flist/obcomp/41/37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4888" y="5367528"/>
            <a:ext cx="1783079" cy="136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13639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      Просветительская функция ИОС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– y</a:t>
            </a:r>
            <a:r>
              <a:rPr lang="ru-RU" sz="2400" dirty="0" smtClean="0">
                <a:solidFill>
                  <a:schemeClr val="tx1"/>
                </a:solidFill>
              </a:rPr>
              <a:t>направлена  на просвещение субъектов образования относительно общих направлений и форм развития мира и жизнедеятельности общества, проблем, тенденций и принципов этого развития, формирование представлений об информационной картине мира.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Анимашки компьютеры, анимированные компьютеры, разные анимашки | Smayli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2006" y="4965192"/>
            <a:ext cx="1714754" cy="151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72768"/>
            <a:ext cx="8305800" cy="402336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       </a:t>
            </a:r>
            <a:r>
              <a:rPr lang="ru-RU" sz="2700" b="1" dirty="0" smtClean="0">
                <a:solidFill>
                  <a:schemeClr val="tx1"/>
                </a:solidFill>
              </a:rPr>
              <a:t>Таким образом, электронные образовательные ресурсы и формируемая на их базе новая информационно-образовательная среда имеют немалый потенциал для повышения качества обучения. Однако он будет реализован в полной мере только в том случае, если обучение будет строиться с ориентацией на инновационную модель, важнейшими характеристиками которой являются личностно ориентированная направленность, установка на развитие творческих способностей обучаемых.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 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50" name="AutoShape 2" descr="Анимашки Компьютеры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1238250" cy="1047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 descr="Анимашки компьютеры, анимированные компьютеры, разные анимашки | Smayli.ru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5314" y="4467796"/>
            <a:ext cx="2586038" cy="196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Анимашки Компьютеры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4176" y="3820319"/>
            <a:ext cx="3675888" cy="2434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217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ФУНКЦИИ ОБРАЗОВАТЕЛЬНОЙ СРЕДЫ:</vt:lpstr>
      <vt:lpstr>       Управленческая функция ИОС – это деятельностное (алгоритмическое, моделируемое) выражение ее регулятивного и психологического аспектов. То есть,  планируется, проектируется (формализуется, моделируется) и реализуется вполне определенная система информационно-психологического воздействия ресурсами ИОС.  </vt:lpstr>
      <vt:lpstr>Мировоззренческая функция ИОС.  Под воздействием ресурсов ИОС формируется общее личное мировоззрение – воззрение на мир, общество, человека, миропонимание, мироосмысление и т.д. Мировоззрение абстрактно, выражено на уровне сознания, мышления, на основе знаний. То есть оно уже информационно и по содержанию, и по форме. </vt:lpstr>
      <vt:lpstr>Воспитательная функция ИОС – это воздействие на духовное начало субъекта образования с целью формирования и развития его общечеловеческих и гражданских качеств, подготовки к созидательной деятельности, к жизни в ладах с миром, с обществом и самим собой – к внешней и внутренней гармонии.</vt:lpstr>
      <vt:lpstr>Развивающая функция ИОС.  Образование, педагогическая система целенаправлены на личностное развитие учащихся и обеспечение их саморазвития.</vt:lpstr>
      <vt:lpstr>      Просветительская функция ИОС – yнаправлена  на просвещение субъектов образования относительно общих направлений и форм развития мира и жизнедеятельности общества, проблем, тенденций и принципов этого развития, формирование представлений об информационной картине мира.</vt:lpstr>
      <vt:lpstr>       Таким образом, электронные образовательные ресурсы и формируемая на их базе новая информационно-образовательная среда имеют немалый потенциал для повышения качества обучения. Однако он будет реализован в полной мере только в том случае, если обучение будет строиться с ориентацией на инновационную модель, важнейшими характеристиками которой являются личностно ориентированная направленность, установка на развитие творческих способностей обучаемых.  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Пользователь</cp:lastModifiedBy>
  <cp:revision>33</cp:revision>
  <dcterms:created xsi:type="dcterms:W3CDTF">2013-11-19T05:52:05Z</dcterms:created>
  <dcterms:modified xsi:type="dcterms:W3CDTF">2015-04-27T13:11:31Z</dcterms:modified>
</cp:coreProperties>
</file>