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  <a:ea typeface="Gulim" pitchFamily="34" charset="-127"/>
              </a:rPr>
              <a:t>Начинается урок,</a:t>
            </a: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  <a:ea typeface="Gulim" pitchFamily="34" charset="-127"/>
              </a:rPr>
              <a:t>Он пойдет ребятам впрок.</a:t>
            </a: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  <a:ea typeface="Gulim" pitchFamily="34" charset="-127"/>
              </a:rPr>
              <a:t>Постарайтесь все понять,</a:t>
            </a:r>
          </a:p>
          <a:p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  <a:ea typeface="Gulim" pitchFamily="34" charset="-127"/>
              </a:rPr>
              <a:t>Чтобы грамотно писать.</a:t>
            </a:r>
            <a:endParaRPr lang="ru-RU" b="1" i="1" dirty="0">
              <a:solidFill>
                <a:schemeClr val="bg2">
                  <a:lumMod val="10000"/>
                </a:schemeClr>
              </a:solidFill>
              <a:latin typeface="Georgia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1720" y="620688"/>
            <a:ext cx="564360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С  существительным дружу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И нисколько не тужу.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Моя основная примета: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Обозначаю признак предмета.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Лед какой? Холодный, гладкий.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Чай какой? Горячий, сладкий.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Изменяюсь по родам,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Числам и падежам.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Люблю детей внимательных.</a:t>
            </a:r>
            <a:b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Кто я?..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</a:rPr>
              <a:t>             « Изменение имён                                              </a:t>
            </a:r>
          </a:p>
          <a:p>
            <a:pPr>
              <a:buNone/>
            </a:pP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</a:rPr>
              <a:t>               прилагательных </a:t>
            </a:r>
          </a:p>
          <a:p>
            <a:pPr>
              <a:buNone/>
            </a:pPr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</a:rPr>
              <a:t>                  по  падежам».</a:t>
            </a:r>
            <a:endParaRPr lang="ru-RU" sz="4400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ru-RU" sz="3600" b="1" i="1" dirty="0" smtClean="0">
                <a:solidFill>
                  <a:schemeClr val="accent5">
                    <a:lumMod val="40000"/>
                    <a:lumOff val="60000"/>
                  </a:schemeClr>
                </a:solidFill>
                <a:cs typeface="Aharoni" pitchFamily="2" charset="-79"/>
              </a:rPr>
              <a:t>                         </a:t>
            </a:r>
            <a:r>
              <a:rPr lang="ru-RU" sz="4000" b="1" i="1" dirty="0" smtClean="0">
                <a:solidFill>
                  <a:srgbClr val="00B050"/>
                </a:solidFill>
                <a:cs typeface="Aharoni" pitchFamily="2" charset="-79"/>
              </a:rPr>
              <a:t>Цели урока:</a:t>
            </a:r>
          </a:p>
          <a:p>
            <a:pPr>
              <a:buNone/>
            </a:pPr>
            <a:endParaRPr lang="ru-RU" sz="3600" b="1" i="1" dirty="0" smtClean="0">
              <a:solidFill>
                <a:srgbClr val="002060"/>
              </a:solidFill>
              <a:cs typeface="Aharoni" pitchFamily="2" charset="-79"/>
            </a:endParaRPr>
          </a:p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  <a:cs typeface="Aharoni" pitchFamily="2" charset="-79"/>
              </a:rPr>
              <a:t>   Склонять имена прилагательные.</a:t>
            </a:r>
            <a:endParaRPr lang="ru-RU" sz="3600" dirty="0" smtClean="0">
              <a:solidFill>
                <a:srgbClr val="002060"/>
              </a:solidFill>
              <a:cs typeface="Aharoni" pitchFamily="2" charset="-79"/>
            </a:endParaRPr>
          </a:p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  <a:cs typeface="Aharoni" pitchFamily="2" charset="-79"/>
              </a:rPr>
              <a:t>   Распознавать падеж имён прилагательных.</a:t>
            </a:r>
            <a:endParaRPr lang="ru-RU" sz="3600" dirty="0" smtClean="0">
              <a:solidFill>
                <a:srgbClr val="002060"/>
              </a:solidFill>
              <a:cs typeface="Aharoni" pitchFamily="2" charset="-79"/>
            </a:endParaRPr>
          </a:p>
          <a:p>
            <a:pPr>
              <a:buNone/>
            </a:pPr>
            <a:r>
              <a:rPr lang="ru-RU" sz="3600" b="1" i="1" dirty="0" smtClean="0">
                <a:solidFill>
                  <a:srgbClr val="002060"/>
                </a:solidFill>
                <a:cs typeface="Aharoni" pitchFamily="2" charset="-79"/>
              </a:rPr>
              <a:t>   Употреблять имена прилагательные в устной и письменной речи.</a:t>
            </a:r>
            <a:endParaRPr lang="ru-RU" sz="3600" dirty="0" smtClean="0">
              <a:solidFill>
                <a:srgbClr val="002060"/>
              </a:solidFill>
              <a:cs typeface="Aharoni" pitchFamily="2" charset="-79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                   </a:t>
            </a: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План исследования:</a:t>
            </a:r>
          </a:p>
          <a:p>
            <a:pPr>
              <a:buNone/>
            </a:pPr>
            <a:endParaRPr lang="ru-RU" sz="4400" i="1" dirty="0" smtClean="0">
              <a:solidFill>
                <a:srgbClr val="002060"/>
              </a:solidFill>
            </a:endParaRPr>
          </a:p>
          <a:p>
            <a:pPr lvl="0"/>
            <a:r>
              <a:rPr lang="ru-RU" sz="3600" b="1" i="1" dirty="0" smtClean="0">
                <a:solidFill>
                  <a:srgbClr val="002060"/>
                </a:solidFill>
              </a:rPr>
              <a:t>Просклонять существительное и прилагательное. </a:t>
            </a:r>
          </a:p>
          <a:p>
            <a:pPr lvl="0"/>
            <a:r>
              <a:rPr lang="ru-RU" sz="3600" b="1" i="1" dirty="0" smtClean="0">
                <a:solidFill>
                  <a:srgbClr val="002060"/>
                </a:solidFill>
              </a:rPr>
              <a:t>Понаблюдать, как изменяются имена прилагательные.</a:t>
            </a:r>
          </a:p>
          <a:p>
            <a:pPr lvl="0"/>
            <a:r>
              <a:rPr lang="ru-RU" sz="3600" b="1" i="1" dirty="0" smtClean="0">
                <a:solidFill>
                  <a:srgbClr val="002060"/>
                </a:solidFill>
              </a:rPr>
              <a:t>Сделать вывод.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Вы ,наверное, устали?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Вы, наверное, устали?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Ну, тогда все дружно встали.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Ножками потопали,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Ручками похлопали.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Покрутились, повертелись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И за парты все уселись.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Глазки крепко закрываем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Дружно до 5 считаем.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Открываем, поморгаем</a:t>
            </a:r>
          </a:p>
          <a:p>
            <a:r>
              <a:rPr lang="ru-RU" b="1" i="1" dirty="0" smtClean="0">
                <a:solidFill>
                  <a:srgbClr val="002060"/>
                </a:solidFill>
                <a:cs typeface="Aharoni" pitchFamily="2" charset="-79"/>
              </a:rPr>
              <a:t>И работать продолжаем</a:t>
            </a:r>
            <a:endParaRPr lang="ru-RU" b="1" i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endParaRPr lang="ru-RU" i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«Имя прилагательное </a:t>
            </a:r>
          </a:p>
          <a:p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изменяется по падежам и </a:t>
            </a:r>
          </a:p>
          <a:p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всегда стоит в том же роде, </a:t>
            </a:r>
          </a:p>
          <a:p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числе и падеже, что и </a:t>
            </a:r>
          </a:p>
          <a:p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существительное, с которым оно</a:t>
            </a:r>
          </a:p>
          <a:p>
            <a:r>
              <a:rPr lang="ru-RU" i="1" dirty="0" smtClean="0">
                <a:solidFill>
                  <a:srgbClr val="002060"/>
                </a:solidFill>
                <a:latin typeface="Arial Black" pitchFamily="34" charset="0"/>
              </a:rPr>
              <a:t> связано по смыслу.»</a:t>
            </a:r>
            <a:endParaRPr lang="ru-RU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151</Words>
  <Application>Microsoft Office PowerPoint</Application>
  <PresentationFormat>Экран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Раиса</dc:creator>
  <cp:lastModifiedBy>Аркадий Русман</cp:lastModifiedBy>
  <cp:revision>19</cp:revision>
  <dcterms:created xsi:type="dcterms:W3CDTF">2013-04-07T07:42:01Z</dcterms:created>
  <dcterms:modified xsi:type="dcterms:W3CDTF">2014-04-11T16:17:24Z</dcterms:modified>
</cp:coreProperties>
</file>