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57" r:id="rId4"/>
    <p:sldId id="258" r:id="rId5"/>
    <p:sldId id="260" r:id="rId6"/>
    <p:sldId id="264" r:id="rId7"/>
    <p:sldId id="259" r:id="rId8"/>
    <p:sldId id="261" r:id="rId9"/>
    <p:sldId id="262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7569E-7F44-4EC1-887B-514F6997F865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2BF03-39AC-47B4-9D73-1CC5CC65E1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7569E-7F44-4EC1-887B-514F6997F865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2BF03-39AC-47B4-9D73-1CC5CC65E1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7569E-7F44-4EC1-887B-514F6997F865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2BF03-39AC-47B4-9D73-1CC5CC65E1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7569E-7F44-4EC1-887B-514F6997F865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2BF03-39AC-47B4-9D73-1CC5CC65E1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7569E-7F44-4EC1-887B-514F6997F865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2BF03-39AC-47B4-9D73-1CC5CC65E1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7569E-7F44-4EC1-887B-514F6997F865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2BF03-39AC-47B4-9D73-1CC5CC65E1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7569E-7F44-4EC1-887B-514F6997F865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2BF03-39AC-47B4-9D73-1CC5CC65E1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7569E-7F44-4EC1-887B-514F6997F865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2BF03-39AC-47B4-9D73-1CC5CC65E1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7569E-7F44-4EC1-887B-514F6997F865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2BF03-39AC-47B4-9D73-1CC5CC65E1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7569E-7F44-4EC1-887B-514F6997F865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2BF03-39AC-47B4-9D73-1CC5CC65E1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7569E-7F44-4EC1-887B-514F6997F865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2BF03-39AC-47B4-9D73-1CC5CC65E1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F7569E-7F44-4EC1-887B-514F6997F865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F2BF03-39AC-47B4-9D73-1CC5CC65E1C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4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9_maya_pobeda_prazdnik_zvezda_ogon_georgievskaya_lenta_nadpis_fon_1920x11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84584" y="0"/>
            <a:ext cx="9828584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-819472"/>
            <a:ext cx="7776864" cy="7272808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70C0"/>
                </a:solidFill>
              </a:rPr>
              <a:t/>
            </a:r>
            <a:br>
              <a:rPr lang="ru-RU" b="1" i="1" dirty="0" smtClean="0">
                <a:solidFill>
                  <a:srgbClr val="0070C0"/>
                </a:solidFill>
              </a:rPr>
            </a:br>
            <a:r>
              <a:rPr lang="ru-RU" b="1" i="1" dirty="0" smtClean="0">
                <a:solidFill>
                  <a:srgbClr val="00B0F0"/>
                </a:solidFill>
              </a:rPr>
              <a:t>«Семейные летописи. </a:t>
            </a:r>
            <a:br>
              <a:rPr lang="ru-RU" b="1" i="1" dirty="0" smtClean="0">
                <a:solidFill>
                  <a:srgbClr val="00B0F0"/>
                </a:solidFill>
              </a:rPr>
            </a:br>
            <a:r>
              <a:rPr lang="ru-RU" b="1" i="1" dirty="0" smtClean="0">
                <a:solidFill>
                  <a:srgbClr val="00B0F0"/>
                </a:solidFill>
              </a:rPr>
              <a:t>Мой прадедушка-Моя гордость!» </a:t>
            </a:r>
            <a:br>
              <a:rPr lang="ru-RU" b="1" i="1" dirty="0" smtClean="0">
                <a:solidFill>
                  <a:srgbClr val="00B0F0"/>
                </a:solidFill>
              </a:rPr>
            </a:br>
            <a:r>
              <a:rPr lang="ru-RU" b="1" i="1" dirty="0" smtClean="0">
                <a:solidFill>
                  <a:srgbClr val="00B0F0"/>
                </a:solidFill>
              </a:rPr>
              <a:t/>
            </a:r>
            <a:br>
              <a:rPr lang="ru-RU" b="1" i="1" dirty="0" smtClean="0">
                <a:solidFill>
                  <a:srgbClr val="00B0F0"/>
                </a:solidFill>
              </a:rPr>
            </a:br>
            <a:r>
              <a:rPr lang="ru-RU" b="1" i="1" dirty="0" smtClean="0">
                <a:solidFill>
                  <a:srgbClr val="00B0F0"/>
                </a:solidFill>
              </a:rPr>
              <a:t>                                                                                                                                        </a:t>
            </a:r>
            <a:r>
              <a:rPr lang="ru-RU" sz="2700" b="1" i="1" dirty="0" smtClean="0">
                <a:solidFill>
                  <a:srgbClr val="00B0F0"/>
                </a:solidFill>
              </a:rPr>
              <a:t>Выполнила: </a:t>
            </a:r>
            <a:r>
              <a:rPr lang="ru-RU" sz="2700" b="1" i="1" dirty="0" err="1" smtClean="0">
                <a:solidFill>
                  <a:srgbClr val="00B0F0"/>
                </a:solidFill>
              </a:rPr>
              <a:t>Бедарева</a:t>
            </a:r>
            <a:r>
              <a:rPr lang="ru-RU" sz="2700" b="1" i="1" dirty="0" smtClean="0">
                <a:solidFill>
                  <a:srgbClr val="00B0F0"/>
                </a:solidFill>
              </a:rPr>
              <a:t> Дарья Сергеевна</a:t>
            </a:r>
            <a:br>
              <a:rPr lang="ru-RU" sz="2700" b="1" i="1" dirty="0" smtClean="0">
                <a:solidFill>
                  <a:srgbClr val="00B0F0"/>
                </a:solidFill>
              </a:rPr>
            </a:br>
            <a:r>
              <a:rPr lang="ru-RU" sz="2700" b="1" i="1" dirty="0" smtClean="0">
                <a:solidFill>
                  <a:srgbClr val="00B0F0"/>
                </a:solidFill>
              </a:rPr>
              <a:t>ученица 8А класса </a:t>
            </a:r>
            <a:br>
              <a:rPr lang="ru-RU" sz="2700" b="1" i="1" dirty="0" smtClean="0">
                <a:solidFill>
                  <a:srgbClr val="00B0F0"/>
                </a:solidFill>
              </a:rPr>
            </a:br>
            <a:r>
              <a:rPr lang="ru-RU" sz="2700" b="1" i="1" dirty="0" smtClean="0">
                <a:solidFill>
                  <a:srgbClr val="00B0F0"/>
                </a:solidFill>
              </a:rPr>
              <a:t>МБОУ «СОШ№2 </a:t>
            </a:r>
            <a:r>
              <a:rPr lang="ru-RU" sz="2700" b="1" i="1" dirty="0" err="1" smtClean="0">
                <a:solidFill>
                  <a:srgbClr val="00B0F0"/>
                </a:solidFill>
              </a:rPr>
              <a:t>им.А.И.Исаевой</a:t>
            </a:r>
            <a:r>
              <a:rPr lang="ru-RU" sz="2700" b="1" i="1" dirty="0" smtClean="0">
                <a:solidFill>
                  <a:srgbClr val="00B0F0"/>
                </a:solidFill>
              </a:rPr>
              <a:t>»</a:t>
            </a:r>
            <a:br>
              <a:rPr lang="ru-RU" sz="2700" b="1" i="1" dirty="0" smtClean="0">
                <a:solidFill>
                  <a:srgbClr val="00B0F0"/>
                </a:solidFill>
              </a:rPr>
            </a:br>
            <a:r>
              <a:rPr lang="ru-RU" sz="2700" b="1" i="1" dirty="0" smtClean="0">
                <a:solidFill>
                  <a:srgbClr val="00B0F0"/>
                </a:solidFill>
              </a:rPr>
              <a:t/>
            </a:r>
            <a:br>
              <a:rPr lang="ru-RU" sz="2700" b="1" i="1" dirty="0" smtClean="0">
                <a:solidFill>
                  <a:srgbClr val="00B0F0"/>
                </a:solidFill>
              </a:rPr>
            </a:br>
            <a:r>
              <a:rPr lang="ru-RU" sz="2700" b="1" i="1" dirty="0">
                <a:solidFill>
                  <a:srgbClr val="00B0F0"/>
                </a:solidFill>
              </a:rPr>
              <a:t/>
            </a:r>
            <a:br>
              <a:rPr lang="ru-RU" sz="2700" b="1" i="1" dirty="0">
                <a:solidFill>
                  <a:srgbClr val="00B0F0"/>
                </a:solidFill>
              </a:rPr>
            </a:br>
            <a:r>
              <a:rPr lang="ru-RU" sz="2700" b="1" i="1" dirty="0" smtClean="0">
                <a:solidFill>
                  <a:srgbClr val="00B0F0"/>
                </a:solidFill>
              </a:rPr>
              <a:t/>
            </a:r>
            <a:br>
              <a:rPr lang="ru-RU" sz="2700" b="1" i="1" dirty="0" smtClean="0">
                <a:solidFill>
                  <a:srgbClr val="00B0F0"/>
                </a:solidFill>
              </a:rPr>
            </a:br>
            <a:r>
              <a:rPr lang="ru-RU" sz="2700" b="1" i="1" dirty="0" smtClean="0">
                <a:solidFill>
                  <a:srgbClr val="00B0F0"/>
                </a:solidFill>
              </a:rPr>
              <a:t>Руководитель: </a:t>
            </a:r>
            <a:r>
              <a:rPr lang="ru-RU" sz="2700" b="1" i="1" dirty="0" err="1" smtClean="0">
                <a:solidFill>
                  <a:srgbClr val="00B0F0"/>
                </a:solidFill>
              </a:rPr>
              <a:t>Нуриахметова</a:t>
            </a:r>
            <a:r>
              <a:rPr lang="ru-RU" sz="2700" b="1" i="1" dirty="0" smtClean="0">
                <a:solidFill>
                  <a:srgbClr val="00B0F0"/>
                </a:solidFill>
              </a:rPr>
              <a:t> Лилия </a:t>
            </a:r>
            <a:r>
              <a:rPr lang="ru-RU" sz="2700" b="1" i="1" dirty="0" err="1" smtClean="0">
                <a:solidFill>
                  <a:srgbClr val="00B0F0"/>
                </a:solidFill>
              </a:rPr>
              <a:t>Раузиловна</a:t>
            </a:r>
            <a:r>
              <a:rPr lang="ru-RU" sz="2700" b="1" i="1" dirty="0" smtClean="0">
                <a:solidFill>
                  <a:srgbClr val="00B0F0"/>
                </a:solidFill>
              </a:rPr>
              <a:t/>
            </a:r>
            <a:br>
              <a:rPr lang="ru-RU" sz="2700" b="1" i="1" dirty="0" smtClean="0">
                <a:solidFill>
                  <a:srgbClr val="00B0F0"/>
                </a:solidFill>
              </a:rPr>
            </a:br>
            <a:endParaRPr lang="ru-RU" sz="2700" b="1" i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57910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9_maya_pobeda_prazdnik_zvezda_ogon_georgievskaya_lenta_nadpis_fon_1920x11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218258"/>
          </a:xfrm>
        </p:spPr>
        <p:txBody>
          <a:bodyPr>
            <a:normAutofit/>
          </a:bodyPr>
          <a:lstStyle/>
          <a:p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 подготовки 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проекта 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были использованы документы и фотографии из семейного архива.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6" name="Picture 2" descr="E:\Дарья\г. Обложка удостоверения к медали за отвагу.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403228"/>
            <a:ext cx="1558330" cy="2347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Дарья\д. Удостоверение к медали за отвагу.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28348"/>
            <a:ext cx="4120229" cy="2448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Дарья\е. Медаль за отвагу.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259729"/>
            <a:ext cx="1270345" cy="2490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E:\Дарья\ж. Удостоверение к ордену.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6327" y="1774028"/>
            <a:ext cx="3735842" cy="2402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Дарья\з. Орден ВОВ 1-й степени.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441491"/>
            <a:ext cx="3403174" cy="2259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7790327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9_maya_pobeda_prazdnik_zvezda_ogon_georgievskaya_lenta_nadpis_fon_1920x11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84584" y="0"/>
            <a:ext cx="9828584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0"/>
            <a:ext cx="8064896" cy="136815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bg1">
                    <a:lumMod val="95000"/>
                  </a:schemeClr>
                </a:solidFill>
              </a:rPr>
              <a:t>Бедарёв Иван Илларионович.</a:t>
            </a:r>
            <a:br>
              <a:rPr lang="ru-RU" b="1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ru-RU" b="1" dirty="0">
                <a:solidFill>
                  <a:schemeClr val="bg1">
                    <a:lumMod val="95000"/>
                  </a:schemeClr>
                </a:solidFill>
              </a:rPr>
              <a:t>(1914-1985г.г</a:t>
            </a:r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.)</a:t>
            </a:r>
            <a:endParaRPr lang="ru-RU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026" name="Picture 2" descr="30-4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412775"/>
            <a:ext cx="3987052" cy="5304159"/>
          </a:xfrm>
          <a:prstGeom prst="round2DiagRect">
            <a:avLst>
              <a:gd name="adj1" fmla="val 31992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9_maya_pobeda_prazdnik_zvezda_ogon_georgievskaya_lenta_nadpis_fon_1920x11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445624" cy="5832648"/>
          </a:xfrm>
        </p:spPr>
        <p:txBody>
          <a:bodyPr>
            <a:normAutofit/>
          </a:bodyPr>
          <a:lstStyle/>
          <a:p>
            <a:r>
              <a:rPr lang="ru-RU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Мой прадед, Бедарёв Иван Илларионович, родился в 1914 году в с. Лепсинск, в семье потомственных казаков. Во время революции его семья, после долгих скитаний между "красными" и "белыми", перешла на сторону "красных".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9_maya_pobeda_prazdnik_zvezda_ogon_georgievskaya_lenta_nadpis_fon_1920x11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437112"/>
          </a:xfrm>
        </p:spPr>
        <p:txBody>
          <a:bodyPr>
            <a:noAutofit/>
          </a:bodyPr>
          <a:lstStyle/>
          <a:p>
            <a:r>
              <a:rPr lang="ru-RU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 1939г. он был призван в ряды Красной армии. Когда началась Великая Отечественная Война 1941 года, Иван Илларионович служил в </a:t>
            </a:r>
            <a:r>
              <a:rPr lang="ru-RU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армии, в кавалерии. </a:t>
            </a:r>
            <a:r>
              <a:rPr lang="ru-RU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И поэтому попал на войну в первые дни. Провоевал  он три месяца. В первые дни войны это был очень большой срок. По словам прадеда, прожить один день, считалось большим счастьем. Наша армия была очень плохо вооружена: одними винтовками против немецких танков...</a:t>
            </a:r>
          </a:p>
        </p:txBody>
      </p:sp>
      <p:pic>
        <p:nvPicPr>
          <p:cNvPr id="7" name="Рисунок 6" descr="854e9018f1abaa408fa35c9526fc97b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4365104"/>
            <a:ext cx="3925820" cy="21602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9_maya_pobeda_prazdnik_zvezda_ogon_georgievskaya_lenta_nadpis_fon_1920x11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547664"/>
          </a:xfrm>
        </p:spPr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3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 </a:t>
            </a:r>
            <a:r>
              <a:rPr lang="ru-RU" sz="3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одном из боев погиб командир роты. Иван Илларионович принял командование роты на себя и был тяжело ранен в голову. За этот подвиг он награжден медалью за отвагу</a:t>
            </a:r>
            <a:r>
              <a:rPr lang="ru-RU" sz="3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.</a:t>
            </a:r>
            <a:endParaRPr lang="ru-RU" sz="3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9" name="Picture 2" descr="2c9e22eb01ab1d99fbaaa36bad1f066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2564904"/>
            <a:ext cx="1909619" cy="37444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 descr="Удостоверение к медали.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2492896"/>
            <a:ext cx="6211664" cy="41239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9_maya_pobeda_prazdnik_zvezda_ogon_georgievskaya_lenta_nadpis_fon_1920x11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496944" cy="2204864"/>
          </a:xfrm>
        </p:spPr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А </a:t>
            </a:r>
            <a:r>
              <a:rPr lang="ru-RU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уже после войны был награжден орденом Великой Отечественной Войны </a:t>
            </a:r>
            <a:r>
              <a:rPr lang="en-US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I-</a:t>
            </a:r>
            <a:r>
              <a:rPr lang="ru-RU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й </a:t>
            </a:r>
            <a:r>
              <a:rPr lang="ru-RU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степени. После ранения он лечился в </a:t>
            </a:r>
            <a:r>
              <a:rPr lang="ru-RU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Крыму. Госпиталь функционировал в годы Великой отечественной войны. был развёрнут в глубоком тылу во время войны для лечения раненых и больных.</a:t>
            </a:r>
            <a:r>
              <a:rPr lang="ru-RU" sz="3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ru-RU" sz="3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sz="3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.</a:t>
            </a:r>
            <a:endParaRPr lang="ru-RU" sz="3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9" name="Рисунок 8" descr="Удостоверение к ордену.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2492896"/>
            <a:ext cx="5328592" cy="41764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 descr="Орден ВОВ 1-й степени..jpg"/>
          <p:cNvPicPr>
            <a:picLocks noChangeAspect="1"/>
          </p:cNvPicPr>
          <p:nvPr/>
        </p:nvPicPr>
        <p:blipFill>
          <a:blip r:embed="rId4" cstate="print"/>
          <a:srcRect l="16120" r="21458" b="7851"/>
          <a:stretch>
            <a:fillRect/>
          </a:stretch>
        </p:blipFill>
        <p:spPr>
          <a:xfrm>
            <a:off x="5796136" y="3068960"/>
            <a:ext cx="3159329" cy="30963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9_maya_pobeda_prazdnik_zvezda_ogon_georgievskaya_lenta_nadpis_fon_1920x11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12968" cy="6669360"/>
          </a:xfrm>
        </p:spPr>
        <p:txBody>
          <a:bodyPr>
            <a:noAutofit/>
          </a:bodyPr>
          <a:lstStyle/>
          <a:p>
            <a:r>
              <a:rPr lang="ru-RU" sz="28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Потом его комиссовали и он вернулся в родное село. Здесь его забрали в трудовую </a:t>
            </a:r>
            <a:r>
              <a:rPr lang="ru-RU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армию, где </a:t>
            </a:r>
            <a:r>
              <a:rPr lang="ru-RU" sz="28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он провёл 2 года. После окончания срока, прадед снова возвращается домой, где его ждет жена Бедарёва Зоя Ильинична и пятеро детей. По образованию Иван Илларионович был продавец. До войны он закончил 4 класса церковно-приходской школы. Работал продавцом. Позже выучился на бухгалтера-экономиста. После возвращения  из трудового лагеря он начал работать кладовщиком на зерноскладе</a:t>
            </a:r>
            <a:r>
              <a:rPr lang="ru-RU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. Позднее</a:t>
            </a:r>
            <a:br>
              <a:rPr lang="ru-RU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ru-RU" sz="28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Иван Илларионович работал бухгалтером-ревизором в </a:t>
            </a:r>
            <a:r>
              <a:rPr lang="ru-RU" sz="28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райпотребсоюзе</a:t>
            </a:r>
            <a:r>
              <a:rPr lang="ru-RU" sz="28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. </a:t>
            </a:r>
            <a:br>
              <a:rPr lang="ru-RU" sz="28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endParaRPr lang="ru-RU" sz="28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9_maya_pobeda_prazdnik_zvezda_ogon_georgievskaya_lenta_nadpis_fon_1920x11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860032" cy="6858000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Наша семья очень гордится своим прадедом. Мой дедушка бережно хранит все документы и фотографии. Для нас это свято. Ведь наш прадед прошел все трудности прошлого столетия, начиная с революционного террора, заканчивая сталинскими репрессиями. Он умер 25 апреля 1985 года от ранений, полученных на войне.</a:t>
            </a:r>
          </a:p>
        </p:txBody>
      </p:sp>
      <p:pic>
        <p:nvPicPr>
          <p:cNvPr id="5" name="Picture 2" descr="YEyRqdDd0f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764704"/>
            <a:ext cx="4139952" cy="56612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9_maya_pobeda_prazdnik_zvezda_ogon_georgievskaya_lenta_nadpis_fon_1920x11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218258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Каждый год я участвую в параде «Бессмертный полк», который проводится 9 мая в День Победы. В ходе этой акции участники идут колонной и несут транспаранты с фотопортретами своих родственников, участвовавших в Великой Отечественной Войне.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" name="Рисунок 6" descr="image (78).jpg"/>
          <p:cNvPicPr>
            <a:picLocks noChangeAspect="1"/>
          </p:cNvPicPr>
          <p:nvPr/>
        </p:nvPicPr>
        <p:blipFill>
          <a:blip r:embed="rId3" cstate="print"/>
          <a:srcRect t="22700" b="15351"/>
          <a:stretch>
            <a:fillRect/>
          </a:stretch>
        </p:blipFill>
        <p:spPr>
          <a:xfrm>
            <a:off x="179512" y="2420888"/>
            <a:ext cx="3857625" cy="42484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image (79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3968" y="2420888"/>
            <a:ext cx="4635338" cy="4176464"/>
          </a:xfrm>
          <a:prstGeom prst="round2DiagRect">
            <a:avLst>
              <a:gd name="adj1" fmla="val 16855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382</Words>
  <Application>Microsoft Office PowerPoint</Application>
  <PresentationFormat>Экран (4:3)</PresentationFormat>
  <Paragraphs>10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 «Семейные летописи.  Мой прадедушка-Моя гордость!»                                                                                                                                           Выполнила: Бедарева Дарья Сергеевна ученица 8А класса  МБОУ «СОШ№2 им.А.И.Исаевой»    Руководитель: Нуриахметова Лилия Раузиловна </vt:lpstr>
      <vt:lpstr>Бедарёв Иван Илларионович. (1914-1985г.г.)</vt:lpstr>
      <vt:lpstr>Мой прадед, Бедарёв Иван Илларионович, родился в 1914 году в с. Лепсинск, в семье потомственных казаков. Во время революции его семья, после долгих скитаний между "красными" и "белыми", перешла на сторону "красных".</vt:lpstr>
      <vt:lpstr>В 1939г. он был призван в ряды Красной армии. Когда началась Великая Отечественная Война 1941 года, Иван Илларионович служил в армии, в кавалерии. И поэтому попал на войну в первые дни. Провоевал  он три месяца. В первые дни войны это был очень большой срок. По словам прадеда, прожить один день, считалось большим счастьем. Наша армия была очень плохо вооружена: одними винтовками против немецких танков...</vt:lpstr>
      <vt:lpstr>В одном из боев погиб командир роты. Иван Илларионович принял командование роты на себя и был тяжело ранен в голову. За этот подвиг он награжден медалью за отвагу.</vt:lpstr>
      <vt:lpstr>А уже после войны был награжден орденом Великой Отечественной Войны I-й степени. После ранения он лечился в Крыму. Госпиталь функционировал в годы Великой отечественной войны. был развёрнут в глубоком тылу во время войны для лечения раненых и больных. .</vt:lpstr>
      <vt:lpstr>Потом его комиссовали и он вернулся в родное село. Здесь его забрали в трудовую армию, где он провёл 2 года. После окончания срока, прадед снова возвращается домой, где его ждет жена Бедарёва Зоя Ильинична и пятеро детей. По образованию Иван Илларионович был продавец. До войны он закончил 4 класса церковно-приходской школы. Работал продавцом. Позже выучился на бухгалтера-экономиста. После возвращения  из трудового лагеря он начал работать кладовщиком на зерноскладе. Позднее  Иван Илларионович работал бухгалтером-ревизором в райпотребсоюзе.  </vt:lpstr>
      <vt:lpstr>Наша семья очень гордится своим прадедом. Мой дедушка бережно хранит все документы и фотографии. Для нас это свято. Ведь наш прадед прошел все трудности прошлого столетия, начиная с революционного террора, заканчивая сталинскими репрессиями. Он умер 25 апреля 1985 года от ранений, полученных на войне.</vt:lpstr>
      <vt:lpstr>Каждый год я участвую в параде «Бессмертный полк», который проводится 9 мая в День Победы. В ходе этой акции участники идут колонной и несут транспаранты с фотопортретами своих родственников, участвовавших в Великой Отечественной Войне.</vt:lpstr>
      <vt:lpstr>При подготовки проекта были использованы документы и фотографии из семейного архива.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Бедарёв Иван Илларионович. (1914-1985г.г.)</dc:title>
  <dc:creator>User</dc:creator>
  <cp:lastModifiedBy>Преподаватель</cp:lastModifiedBy>
  <cp:revision>20</cp:revision>
  <dcterms:created xsi:type="dcterms:W3CDTF">2016-04-08T16:48:53Z</dcterms:created>
  <dcterms:modified xsi:type="dcterms:W3CDTF">2017-03-15T11:33:27Z</dcterms:modified>
</cp:coreProperties>
</file>