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7" r:id="rId2"/>
    <p:sldId id="259" r:id="rId3"/>
    <p:sldId id="261" r:id="rId4"/>
    <p:sldId id="263" r:id="rId5"/>
    <p:sldId id="265" r:id="rId6"/>
    <p:sldId id="276" r:id="rId7"/>
    <p:sldId id="278" r:id="rId8"/>
    <p:sldId id="269" r:id="rId9"/>
    <p:sldId id="272" r:id="rId10"/>
    <p:sldId id="273" r:id="rId11"/>
    <p:sldId id="274" r:id="rId12"/>
    <p:sldId id="275" r:id="rId13"/>
    <p:sldId id="27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206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7C9970-45AF-418A-81FA-BD1993E942BF}" type="datetimeFigureOut">
              <a:rPr lang="ru-RU" smtClean="0"/>
              <a:t>29.04.2024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BD1B9D-7BEC-4B3B-A97D-6C82FC3A64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8191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BD1B9D-7BEC-4B3B-A97D-6C82FC3A64C8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4576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29.04.2024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gif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286000" y="2000241"/>
            <a:ext cx="4572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ru-RU" sz="3600" i="1" dirty="0">
                <a:ln w="12700" cmpd="sng">
                  <a:solidFill>
                    <a:schemeClr val="accent5">
                      <a:lumMod val="5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Monotype Corsiva" pitchFamily="66" charset="0"/>
              </a:rPr>
              <a:t>Интегрированный урок </a:t>
            </a:r>
          </a:p>
          <a:p>
            <a:pPr algn="ctr">
              <a:lnSpc>
                <a:spcPct val="90000"/>
              </a:lnSpc>
              <a:defRPr/>
            </a:pPr>
            <a:r>
              <a:rPr lang="ru-RU" sz="3600" i="1" dirty="0">
                <a:ln w="12700" cmpd="sng">
                  <a:solidFill>
                    <a:schemeClr val="accent5">
                      <a:lumMod val="5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Monotype Corsiva" pitchFamily="66" charset="0"/>
              </a:rPr>
              <a:t>по математике , окружающему миру, эвенкийскому языку.</a:t>
            </a:r>
          </a:p>
          <a:p>
            <a:pPr algn="ctr">
              <a:lnSpc>
                <a:spcPct val="90000"/>
              </a:lnSpc>
              <a:defRPr/>
            </a:pPr>
            <a:r>
              <a:rPr lang="ru-RU" sz="3600" i="1" dirty="0">
                <a:ln w="12700" cmpd="sng">
                  <a:solidFill>
                    <a:schemeClr val="accent5">
                      <a:lumMod val="5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Monotype Corsiva" pitchFamily="66" charset="0"/>
              </a:rPr>
              <a:t>3 класс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5286380" y="5357826"/>
            <a:ext cx="3857620" cy="714380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учитель начальных классов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ru-RU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Сыроватская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Л.Н.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857488" y="6143644"/>
            <a:ext cx="3143272" cy="42862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ru-RU" sz="2200" noProof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ru-RU" sz="2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023 г.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9900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5571534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87624" y="476672"/>
            <a:ext cx="74888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Н60:4; А90:6; Л84:7; Е36:3  В48:8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398890" y="2272516"/>
            <a:ext cx="28443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Л 84:7 = Е 36:3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853608" y="2272516"/>
            <a:ext cx="29570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Н 60:4 = А 90:6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340024" y="3573016"/>
            <a:ext cx="1647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ЛЕНА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398890" y="4509120"/>
            <a:ext cx="194897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4400 км</a:t>
            </a:r>
          </a:p>
        </p:txBody>
      </p:sp>
    </p:spTree>
    <p:extLst>
      <p:ext uri="{BB962C8B-B14F-4D97-AF65-F5344CB8AC3E}">
        <p14:creationId xmlns:p14="http://schemas.microsoft.com/office/powerpoint/2010/main" val="108235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1196752"/>
            <a:ext cx="662473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Сегодня я узнал (а)…….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Было интересно….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Было трудно…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Теперь я могу…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Мне захотелось ….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0123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1052527"/>
            <a:ext cx="757643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Домашняя работа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Учебник, с. 45, № 9 или другой номер на выбор.</a:t>
            </a:r>
          </a:p>
        </p:txBody>
      </p:sp>
    </p:spTree>
    <p:extLst>
      <p:ext uri="{BB962C8B-B14F-4D97-AF65-F5344CB8AC3E}">
        <p14:creationId xmlns:p14="http://schemas.microsoft.com/office/powerpoint/2010/main" val="37739951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2780928"/>
            <a:ext cx="810039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cap="none" spc="0" dirty="0">
                <a:ln w="1905">
                  <a:solidFill>
                    <a:schemeClr val="accent4">
                      <a:lumMod val="50000"/>
                    </a:schemeClr>
                  </a:solidFill>
                </a:ln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735806722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83568" y="3439829"/>
            <a:ext cx="9115425" cy="571500"/>
          </a:xfrm>
        </p:spPr>
        <p:txBody>
          <a:bodyPr>
            <a:normAutofit fontScale="90000"/>
          </a:bodyPr>
          <a:lstStyle/>
          <a:p>
            <a:pPr algn="ctr"/>
            <a:br>
              <a:rPr lang="sah-RU" dirty="0">
                <a:ln w="31550" cmpd="sng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rgbClr val="0070C0"/>
                </a:solidFill>
              </a:rPr>
            </a:br>
            <a:br>
              <a:rPr lang="sah-RU" dirty="0">
                <a:ln w="31550" cmpd="sng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rgbClr val="0070C0"/>
                </a:solidFill>
              </a:rPr>
            </a:br>
            <a:r>
              <a:rPr lang="sah-RU" sz="6000" dirty="0">
                <a:ln w="31550" cmpd="sng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</a:rPr>
              <a:t>Мы учимся в </a:t>
            </a:r>
            <a:r>
              <a:rPr lang="en-US" sz="6000" dirty="0">
                <a:ln w="31550" cmpd="sng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</a:rPr>
              <a:t>3</a:t>
            </a:r>
            <a:r>
              <a:rPr lang="ru-RU" sz="6000" dirty="0">
                <a:ln w="31550" cmpd="sng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</a:rPr>
              <a:t> классе </a:t>
            </a:r>
            <a:endParaRPr lang="sah-RU" sz="6000" dirty="0">
              <a:ln w="31550" cmpd="sng">
                <a:solidFill>
                  <a:schemeClr val="accent4">
                    <a:lumMod val="50000"/>
                  </a:schemeClr>
                </a:solidFill>
                <a:prstDash val="solid"/>
              </a:ln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547664" y="1124744"/>
            <a:ext cx="7185992" cy="1006971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6000" dirty="0" err="1">
                <a:ln w="31550" cmpd="sng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</a:rPr>
              <a:t>Бу</a:t>
            </a:r>
            <a:r>
              <a:rPr lang="ru-RU" sz="4000" dirty="0">
                <a:ln w="31550" cmpd="sng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</a:rPr>
              <a:t> </a:t>
            </a:r>
            <a:r>
              <a:rPr lang="ru-RU" sz="6000" dirty="0">
                <a:ln w="31550" cmpd="sng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</a:rPr>
              <a:t>или </a:t>
            </a:r>
            <a:r>
              <a:rPr lang="ru-RU" sz="6000" dirty="0" err="1">
                <a:ln w="31550" cmpd="sng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</a:rPr>
              <a:t>классту</a:t>
            </a:r>
            <a:r>
              <a:rPr lang="ru-RU" sz="6000" dirty="0">
                <a:ln w="31550" cmpd="sng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</a:rPr>
              <a:t> </a:t>
            </a:r>
            <a:r>
              <a:rPr lang="ru-RU" sz="6000" dirty="0" err="1">
                <a:ln w="31550" cmpd="sng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</a:rPr>
              <a:t>татчарап</a:t>
            </a:r>
            <a:br>
              <a:rPr lang="ru-RU" sz="8000" dirty="0">
                <a:solidFill>
                  <a:srgbClr val="0070C0"/>
                </a:solidFill>
                <a:latin typeface="Comic Sans MS" pitchFamily="66" charset="0"/>
              </a:rPr>
            </a:br>
            <a:endParaRPr lang="sah-RU" sz="4800" dirty="0">
              <a:ln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79639432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Овал 15"/>
          <p:cNvSpPr/>
          <p:nvPr/>
        </p:nvSpPr>
        <p:spPr>
          <a:xfrm>
            <a:off x="3929058" y="2857496"/>
            <a:ext cx="1643074" cy="150019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dirty="0">
                <a:solidFill>
                  <a:srgbClr val="FF0000"/>
                </a:solidFill>
              </a:rPr>
              <a:t>96</a:t>
            </a:r>
          </a:p>
        </p:txBody>
      </p:sp>
      <p:pic>
        <p:nvPicPr>
          <p:cNvPr id="17" name="Picture 4" descr="E:\2015-10-28 чэмэ киэнэ\thCA111CFS.jpg"/>
          <p:cNvPicPr>
            <a:picLocks noChangeAspect="1" noChangeArrowheads="1"/>
          </p:cNvPicPr>
          <p:nvPr/>
        </p:nvPicPr>
        <p:blipFill>
          <a:blip r:embed="rId2"/>
          <a:srcRect l="7692" t="10933" r="22802"/>
          <a:stretch>
            <a:fillRect/>
          </a:stretch>
        </p:blipFill>
        <p:spPr bwMode="auto">
          <a:xfrm>
            <a:off x="5286380" y="1643050"/>
            <a:ext cx="2000264" cy="180312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9" name="Picture 4" descr="E:\2015-10-28 чэмэ киэнэ\thCA111CFS.jpg"/>
          <p:cNvPicPr>
            <a:picLocks noChangeAspect="1" noChangeArrowheads="1"/>
          </p:cNvPicPr>
          <p:nvPr/>
        </p:nvPicPr>
        <p:blipFill>
          <a:blip r:embed="rId2"/>
          <a:srcRect l="7692" t="10933" r="22802"/>
          <a:stretch>
            <a:fillRect/>
          </a:stretch>
        </p:blipFill>
        <p:spPr bwMode="auto">
          <a:xfrm>
            <a:off x="4714876" y="0"/>
            <a:ext cx="2113296" cy="190501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" name="Picture 4" descr="E:\2015-10-28 чэмэ киэнэ\thCA111CFS.jpg"/>
          <p:cNvPicPr>
            <a:picLocks noChangeAspect="1" noChangeArrowheads="1"/>
          </p:cNvPicPr>
          <p:nvPr/>
        </p:nvPicPr>
        <p:blipFill>
          <a:blip r:embed="rId2"/>
          <a:srcRect l="7692" t="10933" r="22802"/>
          <a:stretch>
            <a:fillRect/>
          </a:stretch>
        </p:blipFill>
        <p:spPr bwMode="auto">
          <a:xfrm>
            <a:off x="6619128" y="1"/>
            <a:ext cx="2139682" cy="192880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1" name="Picture 2" descr="E:\2015-10-28 чэмэ киэнэ\krolik-19_small.jpg"/>
          <p:cNvPicPr>
            <a:picLocks noChangeAspect="1" noChangeArrowheads="1"/>
          </p:cNvPicPr>
          <p:nvPr/>
        </p:nvPicPr>
        <p:blipFill>
          <a:blip r:embed="rId3"/>
          <a:srcRect l="12247" r="14996" b="10937"/>
          <a:stretch>
            <a:fillRect/>
          </a:stretch>
        </p:blipFill>
        <p:spPr bwMode="auto">
          <a:xfrm>
            <a:off x="1428728" y="4214818"/>
            <a:ext cx="1955145" cy="185738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2" name="Picture 2" descr="E:\2015-10-28 чэмэ киэнэ\krolik-19_small.jpg"/>
          <p:cNvPicPr>
            <a:picLocks noChangeAspect="1" noChangeArrowheads="1"/>
          </p:cNvPicPr>
          <p:nvPr/>
        </p:nvPicPr>
        <p:blipFill>
          <a:blip r:embed="rId3"/>
          <a:srcRect l="12247" r="14996" b="10937"/>
          <a:stretch>
            <a:fillRect/>
          </a:stretch>
        </p:blipFill>
        <p:spPr bwMode="auto">
          <a:xfrm>
            <a:off x="3143240" y="4714884"/>
            <a:ext cx="2151914" cy="204431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3" name="Picture 2" descr="E:\2015-10-28 чэмэ киэнэ\krolik-19_small.jpg"/>
          <p:cNvPicPr>
            <a:picLocks noChangeAspect="1" noChangeArrowheads="1"/>
          </p:cNvPicPr>
          <p:nvPr/>
        </p:nvPicPr>
        <p:blipFill>
          <a:blip r:embed="rId3"/>
          <a:srcRect l="12247" r="14996" b="10937"/>
          <a:stretch>
            <a:fillRect/>
          </a:stretch>
        </p:blipFill>
        <p:spPr bwMode="auto">
          <a:xfrm>
            <a:off x="5000628" y="4143380"/>
            <a:ext cx="2105566" cy="200028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6" name="Содержимое 3" descr="lisa-6_small.jpg"/>
          <p:cNvPicPr>
            <a:picLocks noChangeAspect="1"/>
          </p:cNvPicPr>
          <p:nvPr/>
        </p:nvPicPr>
        <p:blipFill>
          <a:blip r:embed="rId4"/>
          <a:srcRect l="12657" t="28204" r="26978" b="12820"/>
          <a:stretch>
            <a:fillRect/>
          </a:stretch>
        </p:blipFill>
        <p:spPr bwMode="auto">
          <a:xfrm>
            <a:off x="2357422" y="1500174"/>
            <a:ext cx="2214578" cy="164347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7" name="Содержимое 3" descr="lisa-6_small.jpg"/>
          <p:cNvPicPr>
            <a:picLocks noChangeAspect="1"/>
          </p:cNvPicPr>
          <p:nvPr/>
        </p:nvPicPr>
        <p:blipFill>
          <a:blip r:embed="rId4"/>
          <a:srcRect l="12657" t="28204" r="26978" b="12820"/>
          <a:stretch>
            <a:fillRect/>
          </a:stretch>
        </p:blipFill>
        <p:spPr bwMode="auto">
          <a:xfrm>
            <a:off x="802457" y="1493284"/>
            <a:ext cx="2214578" cy="164347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8" name="Содержимое 3" descr="lisa-6_small.jpg"/>
          <p:cNvPicPr>
            <a:picLocks noChangeAspect="1"/>
          </p:cNvPicPr>
          <p:nvPr/>
        </p:nvPicPr>
        <p:blipFill>
          <a:blip r:embed="rId4"/>
          <a:srcRect l="12657" t="28204" r="26978" b="12820"/>
          <a:stretch>
            <a:fillRect/>
          </a:stretch>
        </p:blipFill>
        <p:spPr bwMode="auto">
          <a:xfrm>
            <a:off x="2000232" y="0"/>
            <a:ext cx="2214578" cy="164347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9" name="TextBox 28"/>
          <p:cNvSpPr txBox="1"/>
          <p:nvPr/>
        </p:nvSpPr>
        <p:spPr>
          <a:xfrm>
            <a:off x="1214414" y="779438"/>
            <a:ext cx="10001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FFFF00"/>
                </a:solidFill>
              </a:rPr>
              <a:t>14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250133" y="1687023"/>
            <a:ext cx="10001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285984" y="795318"/>
            <a:ext cx="9286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32" name="TextBox 31"/>
          <p:cNvSpPr txBox="1"/>
          <p:nvPr/>
        </p:nvSpPr>
        <p:spPr>
          <a:xfrm flipH="1">
            <a:off x="3000364" y="2000240"/>
            <a:ext cx="857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FFFF00"/>
                </a:solidFill>
              </a:rPr>
              <a:t>8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429520" y="928670"/>
            <a:ext cx="10715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FFFF00"/>
                </a:solidFill>
              </a:rPr>
              <a:t>16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500694" y="1081070"/>
            <a:ext cx="857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FFFF00"/>
                </a:solidFill>
              </a:rPr>
              <a:t>3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734320" y="2643182"/>
            <a:ext cx="10715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FFFF00"/>
                </a:solidFill>
              </a:rPr>
              <a:t>12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786446" y="2428869"/>
            <a:ext cx="10001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572396" y="4572008"/>
            <a:ext cx="10715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FFFF00"/>
                </a:solidFill>
              </a:rPr>
              <a:t>3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929322" y="4786322"/>
            <a:ext cx="10715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857620" y="5357826"/>
            <a:ext cx="857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FFFF00"/>
                </a:solidFill>
              </a:rPr>
              <a:t>4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000232" y="4929198"/>
            <a:ext cx="10001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FFFF00"/>
                </a:solidFill>
              </a:rPr>
              <a:t>12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214546" y="4071942"/>
            <a:ext cx="38843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Обитатели наших лесов</a:t>
            </a:r>
          </a:p>
        </p:txBody>
      </p:sp>
      <p:sp>
        <p:nvSpPr>
          <p:cNvPr id="42" name="Прямоугольник 4"/>
          <p:cNvSpPr>
            <a:spLocks noChangeArrowheads="1"/>
          </p:cNvSpPr>
          <p:nvPr/>
        </p:nvSpPr>
        <p:spPr bwMode="auto">
          <a:xfrm>
            <a:off x="1214414" y="3143248"/>
            <a:ext cx="213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Лиса- </a:t>
            </a:r>
            <a:r>
              <a:rPr lang="ru-RU" b="1" dirty="0" err="1">
                <a:solidFill>
                  <a:srgbClr val="FF0000"/>
                </a:solidFill>
              </a:rPr>
              <a:t>сулаки</a:t>
            </a:r>
            <a:endParaRPr lang="ru-RU" b="1" dirty="0"/>
          </a:p>
        </p:txBody>
      </p:sp>
      <p:sp>
        <p:nvSpPr>
          <p:cNvPr id="43" name="Прямоугольник 11"/>
          <p:cNvSpPr>
            <a:spLocks noChangeArrowheads="1"/>
          </p:cNvSpPr>
          <p:nvPr/>
        </p:nvSpPr>
        <p:spPr bwMode="auto">
          <a:xfrm>
            <a:off x="5857884" y="3357562"/>
            <a:ext cx="2514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соболь - НЕКЭ</a:t>
            </a:r>
            <a:endParaRPr lang="ru-RU" b="1" dirty="0"/>
          </a:p>
        </p:txBody>
      </p:sp>
      <p:sp>
        <p:nvSpPr>
          <p:cNvPr id="44" name="Заголовок 1"/>
          <p:cNvSpPr txBox="1">
            <a:spLocks/>
          </p:cNvSpPr>
          <p:nvPr/>
        </p:nvSpPr>
        <p:spPr>
          <a:xfrm>
            <a:off x="5429256" y="6072206"/>
            <a:ext cx="2667000" cy="6096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ru-RU" sz="24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заяц - ТУКСАКИ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643042" y="2104715"/>
            <a:ext cx="69294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b="1" dirty="0">
                <a:solidFill>
                  <a:srgbClr val="FFFF00"/>
                </a:solidFill>
              </a:rPr>
              <a:t>МОЛОДЦЫ!</a:t>
            </a:r>
          </a:p>
        </p:txBody>
      </p:sp>
      <p:pic>
        <p:nvPicPr>
          <p:cNvPr id="46" name="Picture 1" descr="C:\Users\Public\548004777.gif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57818" y="3643314"/>
            <a:ext cx="2071702" cy="264320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3038026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43" grpId="0"/>
      <p:bldP spid="44" grpId="0"/>
      <p:bldP spid="4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40" y="1500174"/>
            <a:ext cx="9115460" cy="571504"/>
          </a:xfrm>
        </p:spPr>
        <p:txBody>
          <a:bodyPr>
            <a:normAutofit fontScale="90000"/>
          </a:bodyPr>
          <a:lstStyle/>
          <a:p>
            <a:br>
              <a:rPr lang="sah-RU" dirty="0">
                <a:ln w="31550" cmpd="sng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rgbClr val="0070C0"/>
                </a:solidFill>
              </a:rPr>
            </a:br>
            <a:br>
              <a:rPr lang="sah-RU" dirty="0">
                <a:ln w="31550" cmpd="sng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rgbClr val="0070C0"/>
                </a:solidFill>
              </a:rPr>
            </a:br>
            <a:endParaRPr lang="sah-RU" sz="6000" dirty="0">
              <a:ln w="31550" cmpd="sng">
                <a:solidFill>
                  <a:schemeClr val="accent4">
                    <a:lumMod val="50000"/>
                  </a:schemeClr>
                </a:solidFill>
                <a:prstDash val="solid"/>
              </a:ln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286124"/>
            <a:ext cx="8229600" cy="2911477"/>
          </a:xfrm>
        </p:spPr>
        <p:txBody>
          <a:bodyPr/>
          <a:lstStyle/>
          <a:p>
            <a:pPr>
              <a:buNone/>
            </a:pPr>
            <a:br>
              <a:rPr lang="ru-RU" sz="7200" dirty="0">
                <a:solidFill>
                  <a:srgbClr val="0070C0"/>
                </a:solidFill>
                <a:latin typeface="Comic Sans MS" pitchFamily="66" charset="0"/>
              </a:rPr>
            </a:br>
            <a:endParaRPr lang="sah-RU" sz="44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1691680" y="2071678"/>
            <a:ext cx="7258050" cy="10715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600" b="1" i="0" u="none" strike="noStrike" kern="1200" cap="none" spc="0" normalizeH="0" baseline="0" noProof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uLnTx/>
                <a:uFillTx/>
                <a:latin typeface="Constantia" pitchFamily="18" charset="0"/>
                <a:ea typeface="+mj-ea"/>
                <a:cs typeface="+mj-cs"/>
              </a:rPr>
              <a:t>2022 году – 390 </a:t>
            </a:r>
            <a:r>
              <a:rPr lang="ru-RU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Constantia" pitchFamily="18" charset="0"/>
                <a:ea typeface="+mj-ea"/>
                <a:cs typeface="+mj-cs"/>
              </a:rPr>
              <a:t>лет</a:t>
            </a:r>
            <a:endParaRPr kumimoji="0" lang="ru-RU" sz="4400" b="1" i="0" u="none" strike="noStrike" kern="1200" cap="none" spc="0" normalizeH="0" baseline="0" noProof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uLnTx/>
              <a:uFillTx/>
              <a:latin typeface="Constantia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7782151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59632" y="548680"/>
            <a:ext cx="7358063" cy="2725737"/>
          </a:xfrm>
        </p:spPr>
        <p:txBody>
          <a:bodyPr>
            <a:normAutofit fontScale="90000"/>
          </a:bodyPr>
          <a:lstStyle/>
          <a:p>
            <a:pPr algn="ctr"/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r>
              <a:rPr lang="ru-RU" sz="7300" dirty="0">
                <a:solidFill>
                  <a:srgbClr val="FF0000"/>
                </a:solidFill>
              </a:rPr>
              <a:t>Разряды </a:t>
            </a:r>
            <a:br>
              <a:rPr lang="ru-RU" sz="7300" dirty="0">
                <a:solidFill>
                  <a:srgbClr val="FF0000"/>
                </a:solidFill>
              </a:rPr>
            </a:br>
            <a:r>
              <a:rPr lang="ru-RU" sz="7300" dirty="0">
                <a:solidFill>
                  <a:srgbClr val="FF0000"/>
                </a:solidFill>
              </a:rPr>
              <a:t>счетных единиц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9497490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4332778"/>
              </p:ext>
            </p:extLst>
          </p:nvPr>
        </p:nvGraphicFramePr>
        <p:xfrm>
          <a:off x="1259632" y="476672"/>
          <a:ext cx="7499350" cy="14723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99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723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400" dirty="0">
                          <a:effectLst/>
                        </a:rPr>
                        <a:t>1дес. = 10 ед.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13" marR="48013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2458789"/>
              </p:ext>
            </p:extLst>
          </p:nvPr>
        </p:nvGraphicFramePr>
        <p:xfrm>
          <a:off x="1259632" y="2420888"/>
          <a:ext cx="7499350" cy="14723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99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723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400" dirty="0">
                          <a:effectLst/>
                        </a:rPr>
                        <a:t>1 сот. = 10 </a:t>
                      </a:r>
                      <a:r>
                        <a:rPr lang="ru-RU" sz="8400" dirty="0" err="1">
                          <a:effectLst/>
                        </a:rPr>
                        <a:t>дес</a:t>
                      </a:r>
                      <a:r>
                        <a:rPr lang="ru-RU" sz="8400" dirty="0">
                          <a:effectLst/>
                        </a:rPr>
                        <a:t>.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13" marR="48013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5714128"/>
              </p:ext>
            </p:extLst>
          </p:nvPr>
        </p:nvGraphicFramePr>
        <p:xfrm>
          <a:off x="1331640" y="4509120"/>
          <a:ext cx="7499350" cy="14723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99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723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400" dirty="0">
                          <a:effectLst/>
                        </a:rPr>
                        <a:t>1 тыс. = 10 сот.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13" marR="48013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360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0979903"/>
              </p:ext>
            </p:extLst>
          </p:nvPr>
        </p:nvGraphicFramePr>
        <p:xfrm>
          <a:off x="1835696" y="2636912"/>
          <a:ext cx="6432375" cy="15999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44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4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4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99952"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6300192" y="1340768"/>
            <a:ext cx="1728192" cy="1143000"/>
          </a:xfrm>
        </p:spPr>
        <p:txBody>
          <a:bodyPr/>
          <a:lstStyle/>
          <a:p>
            <a:pPr algn="ctr"/>
            <a:r>
              <a:rPr lang="ru-RU" sz="6600" dirty="0">
                <a:solidFill>
                  <a:srgbClr val="002060"/>
                </a:solidFill>
              </a:rPr>
              <a:t>ед</a:t>
            </a:r>
            <a:r>
              <a:rPr lang="ru-RU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8" name="Заголовок 6"/>
          <p:cNvSpPr txBox="1">
            <a:spLocks/>
          </p:cNvSpPr>
          <p:nvPr/>
        </p:nvSpPr>
        <p:spPr>
          <a:xfrm>
            <a:off x="4211960" y="1340768"/>
            <a:ext cx="1728192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ru-RU" sz="6600" dirty="0" err="1">
                <a:solidFill>
                  <a:srgbClr val="002060"/>
                </a:solidFill>
              </a:rPr>
              <a:t>дес</a:t>
            </a:r>
            <a:r>
              <a:rPr lang="ru-RU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9" name="Заголовок 6"/>
          <p:cNvSpPr txBox="1">
            <a:spLocks/>
          </p:cNvSpPr>
          <p:nvPr/>
        </p:nvSpPr>
        <p:spPr>
          <a:xfrm>
            <a:off x="2123728" y="1340768"/>
            <a:ext cx="1728192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ru-RU" sz="6600" dirty="0">
                <a:solidFill>
                  <a:srgbClr val="002060"/>
                </a:solidFill>
              </a:rPr>
              <a:t>сот</a:t>
            </a:r>
            <a:r>
              <a:rPr lang="ru-RU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10" name="Стрелка вправо 9"/>
          <p:cNvSpPr/>
          <p:nvPr/>
        </p:nvSpPr>
        <p:spPr>
          <a:xfrm>
            <a:off x="2339752" y="4627558"/>
            <a:ext cx="5760640" cy="2617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6762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857232"/>
            <a:ext cx="9144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Отдых наш </a:t>
            </a:r>
            <a:r>
              <a:rPr kumimoji="0" lang="ru-RU" sz="36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36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физкультминутка.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Занимай свои места: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Шаг на месте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3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</a:t>
            </a:r>
            <a:r>
              <a:rPr kumimoji="0" lang="ru-RU" sz="36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евой, правой,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Умун</a:t>
            </a:r>
            <a:r>
              <a:rPr kumimoji="0" lang="ru-RU" sz="36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дюр,умун</a:t>
            </a:r>
            <a:r>
              <a:rPr kumimoji="0" lang="ru-RU" sz="36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дюр</a:t>
            </a:r>
            <a:r>
              <a:rPr kumimoji="0" lang="ru-RU" sz="36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Прямо спину все держите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Умун</a:t>
            </a:r>
            <a:r>
              <a:rPr kumimoji="0" lang="ru-RU" sz="36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дюр</a:t>
            </a:r>
            <a:r>
              <a:rPr kumimoji="0" lang="ru-RU" sz="36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lang="ru-RU" sz="2000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</a:t>
            </a:r>
            <a:r>
              <a:rPr kumimoji="0" lang="ru-RU" sz="36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мун</a:t>
            </a:r>
            <a:r>
              <a:rPr kumimoji="0" lang="ru-RU" sz="36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дюр</a:t>
            </a:r>
            <a:r>
              <a:rPr kumimoji="0" lang="ru-RU" sz="36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!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под ноги не смотрите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Умун,дюр</a:t>
            </a:r>
            <a:r>
              <a:rPr lang="ru-RU" sz="2000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</a:t>
            </a:r>
            <a:r>
              <a:rPr kumimoji="0" lang="ru-RU" sz="36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мун</a:t>
            </a:r>
            <a:r>
              <a:rPr kumimoji="0" lang="ru-RU" sz="36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дюр</a:t>
            </a:r>
            <a:r>
              <a:rPr kumimoji="0" lang="ru-RU" sz="36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4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312874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1475656" y="3861048"/>
            <a:ext cx="30243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1) 72:6=12 (кг)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709339" y="188640"/>
            <a:ext cx="25922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Стр.45 №6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475656" y="4549807"/>
            <a:ext cx="26853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2) 60:12=5 (д.)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3010954" y="5711405"/>
            <a:ext cx="57860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Ответ: 60 кг израсходуют за  5 дней.</a:t>
            </a:r>
          </a:p>
        </p:txBody>
      </p:sp>
    </p:spTree>
    <p:extLst>
      <p:ext uri="{BB962C8B-B14F-4D97-AF65-F5344CB8AC3E}">
        <p14:creationId xmlns:p14="http://schemas.microsoft.com/office/powerpoint/2010/main" val="3846422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290</TotalTime>
  <Words>238</Words>
  <Application>Microsoft Office PowerPoint</Application>
  <PresentationFormat>Экран (4:3)</PresentationFormat>
  <Paragraphs>65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4" baseType="lpstr">
      <vt:lpstr>Arial</vt:lpstr>
      <vt:lpstr>Calibri</vt:lpstr>
      <vt:lpstr>Comic Sans MS</vt:lpstr>
      <vt:lpstr>Constantia</vt:lpstr>
      <vt:lpstr>Corbel</vt:lpstr>
      <vt:lpstr>Gill Sans MT</vt:lpstr>
      <vt:lpstr>Monotype Corsiva</vt:lpstr>
      <vt:lpstr>Times New Roman</vt:lpstr>
      <vt:lpstr>Verdana</vt:lpstr>
      <vt:lpstr>Wingdings 2</vt:lpstr>
      <vt:lpstr>Солнцестояние</vt:lpstr>
      <vt:lpstr>Презентация PowerPoint</vt:lpstr>
      <vt:lpstr>  Мы учимся в 3 классе </vt:lpstr>
      <vt:lpstr>Презентация PowerPoint</vt:lpstr>
      <vt:lpstr>  </vt:lpstr>
      <vt:lpstr>    Разряды  счетных единиц</vt:lpstr>
      <vt:lpstr>Презентация PowerPoint</vt:lpstr>
      <vt:lpstr>ед.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</cp:lastModifiedBy>
  <cp:revision>18</cp:revision>
  <dcterms:created xsi:type="dcterms:W3CDTF">2023-11-07T12:46:50Z</dcterms:created>
  <dcterms:modified xsi:type="dcterms:W3CDTF">2024-04-29T03:49:31Z</dcterms:modified>
</cp:coreProperties>
</file>