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9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DFB7"/>
    <a:srgbClr val="FF9797"/>
    <a:srgbClr val="430D0E"/>
    <a:srgbClr val="E6E1CC"/>
    <a:srgbClr val="E2DCC4"/>
    <a:srgbClr val="DFD9C7"/>
    <a:srgbClr val="D9D2BD"/>
    <a:srgbClr val="E4E4E4"/>
    <a:srgbClr val="DDCC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-90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image" Target="../media/image13.pn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6.png"/><Relationship Id="rId1" Type="http://schemas.openxmlformats.org/officeDocument/2006/relationships/image" Target="../media/image15.png"/><Relationship Id="rId4" Type="http://schemas.openxmlformats.org/officeDocument/2006/relationships/image" Target="../media/image17.pn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8.pn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2.png"/><Relationship Id="rId1" Type="http://schemas.openxmlformats.org/officeDocument/2006/relationships/image" Target="../media/image19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image" Target="../media/image13.pn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6.png"/><Relationship Id="rId1" Type="http://schemas.openxmlformats.org/officeDocument/2006/relationships/image" Target="../media/image15.png"/><Relationship Id="rId4" Type="http://schemas.openxmlformats.org/officeDocument/2006/relationships/image" Target="../media/image17.pn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8.pn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6.png"/><Relationship Id="rId1" Type="http://schemas.openxmlformats.org/officeDocument/2006/relationships/image" Target="../media/image1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195A58-F167-4C87-BB80-52AF593EC4E8}" type="doc">
      <dgm:prSet loTypeId="urn:microsoft.com/office/officeart/2005/8/layout/matrix1" loCatId="matrix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D6260BD-D3B7-435A-82ED-46E403FE7556}">
      <dgm:prSet phldrT="[Текст]"/>
      <dgm:spPr/>
      <dgm:t>
        <a:bodyPr/>
        <a:lstStyle/>
        <a:p>
          <a:r>
            <a:rPr lang="ru-RU" b="1" cap="none" spc="0" dirty="0" smtClean="0">
              <a:ln w="19050">
                <a:noFill/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При этом определяются следующие основные характеристики урока</a:t>
          </a:r>
          <a:endParaRPr lang="ru-RU" b="1" cap="none" spc="0" dirty="0">
            <a:ln w="19050">
              <a:noFill/>
              <a:prstDash val="solid"/>
            </a:ln>
            <a:solidFill>
              <a:schemeClr val="accent3">
                <a:lumMod val="75000"/>
              </a:schemeClr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</a:endParaRPr>
        </a:p>
      </dgm:t>
    </dgm:pt>
    <dgm:pt modelId="{613F6CA2-D9FA-466B-9AAC-5A166038E436}" type="parTrans" cxnId="{E1347984-DCE8-40A0-A1EC-8A3722DDAAFD}">
      <dgm:prSet/>
      <dgm:spPr/>
      <dgm:t>
        <a:bodyPr/>
        <a:lstStyle/>
        <a:p>
          <a:endParaRPr lang="ru-RU"/>
        </a:p>
      </dgm:t>
    </dgm:pt>
    <dgm:pt modelId="{5B5AA447-15BB-4E4C-B7EF-B23E04BF98CB}" type="sibTrans" cxnId="{E1347984-DCE8-40A0-A1EC-8A3722DDAAFD}">
      <dgm:prSet/>
      <dgm:spPr/>
      <dgm:t>
        <a:bodyPr/>
        <a:lstStyle/>
        <a:p>
          <a:endParaRPr lang="ru-RU"/>
        </a:p>
      </dgm:t>
    </dgm:pt>
    <dgm:pt modelId="{25CE2A01-EF86-4F86-8800-C88376A104A8}">
      <dgm:prSet phldrT="[Текст]" custT="1"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r>
            <a:rPr lang="ru-RU" sz="3200" b="1" u="none" cap="none" spc="50" dirty="0" smtClean="0">
              <a:ln w="11430"/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Цель  деятельности</a:t>
          </a:r>
          <a:endParaRPr lang="ru-RU" sz="3200" b="1" u="none" cap="none" spc="50" dirty="0">
            <a:ln w="11430"/>
            <a:solidFill>
              <a:schemeClr val="tx2">
                <a:lumMod val="75000"/>
              </a:schemeClr>
            </a:solidFill>
            <a:effectLst/>
          </a:endParaRPr>
        </a:p>
      </dgm:t>
    </dgm:pt>
    <dgm:pt modelId="{56DD19B0-4514-4CD9-A4A5-86B9ABCA1FDE}" type="parTrans" cxnId="{887D4AF7-B243-4845-BA2A-92453A1D5C37}">
      <dgm:prSet/>
      <dgm:spPr/>
      <dgm:t>
        <a:bodyPr/>
        <a:lstStyle/>
        <a:p>
          <a:endParaRPr lang="ru-RU"/>
        </a:p>
      </dgm:t>
    </dgm:pt>
    <dgm:pt modelId="{878333DD-59CD-4599-A6A3-8838514C240A}" type="sibTrans" cxnId="{887D4AF7-B243-4845-BA2A-92453A1D5C37}">
      <dgm:prSet/>
      <dgm:spPr/>
      <dgm:t>
        <a:bodyPr/>
        <a:lstStyle/>
        <a:p>
          <a:endParaRPr lang="ru-RU"/>
        </a:p>
      </dgm:t>
    </dgm:pt>
    <dgm:pt modelId="{76066854-B02A-469F-9078-DF4ADBC0E1E6}">
      <dgm:prSet phldrT="[Текст]" custT="1"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r>
            <a:rPr lang="ru-RU" sz="3200" b="1" u="none" cap="none" spc="50" dirty="0" smtClean="0">
              <a:ln w="11430"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Содержание деятельности</a:t>
          </a:r>
          <a:endParaRPr lang="ru-RU" sz="3200" b="1" u="none" cap="none" spc="50" dirty="0">
            <a:ln w="11430">
              <a:noFill/>
            </a:ln>
            <a:solidFill>
              <a:schemeClr val="tx2">
                <a:lumMod val="75000"/>
              </a:schemeClr>
            </a:solidFill>
            <a:effectLst/>
          </a:endParaRPr>
        </a:p>
      </dgm:t>
    </dgm:pt>
    <dgm:pt modelId="{2C393716-27EB-454B-B6B8-6CADEE3A2241}" type="parTrans" cxnId="{7A2B1E88-3C85-4822-9BC7-D0221A261EFD}">
      <dgm:prSet/>
      <dgm:spPr/>
      <dgm:t>
        <a:bodyPr/>
        <a:lstStyle/>
        <a:p>
          <a:endParaRPr lang="ru-RU"/>
        </a:p>
      </dgm:t>
    </dgm:pt>
    <dgm:pt modelId="{F975C969-69BA-4450-BC06-5F03FFD6D7A0}" type="sibTrans" cxnId="{7A2B1E88-3C85-4822-9BC7-D0221A261EFD}">
      <dgm:prSet/>
      <dgm:spPr/>
      <dgm:t>
        <a:bodyPr/>
        <a:lstStyle/>
        <a:p>
          <a:endParaRPr lang="ru-RU"/>
        </a:p>
      </dgm:t>
    </dgm:pt>
    <dgm:pt modelId="{12A25F0C-B9FB-4AFC-BFF1-17F8175B30AA}">
      <dgm:prSet phldrT="[Текст]" custT="1"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r>
            <a:rPr lang="ru-RU" sz="3200" b="1" u="none" cap="none" spc="50" dirty="0" smtClean="0">
              <a:ln w="11430"/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Субъект деятельности</a:t>
          </a:r>
          <a:endParaRPr lang="ru-RU" sz="3200" b="1" u="none" cap="none" spc="50" dirty="0">
            <a:ln w="11430"/>
            <a:solidFill>
              <a:schemeClr val="tx2">
                <a:lumMod val="75000"/>
              </a:schemeClr>
            </a:solidFill>
            <a:effectLst/>
          </a:endParaRPr>
        </a:p>
      </dgm:t>
    </dgm:pt>
    <dgm:pt modelId="{74E23FBC-6F67-42EE-BC5E-890745F47521}" type="parTrans" cxnId="{53FA7B30-50E1-42A1-9987-3EF695EC0564}">
      <dgm:prSet/>
      <dgm:spPr/>
      <dgm:t>
        <a:bodyPr/>
        <a:lstStyle/>
        <a:p>
          <a:endParaRPr lang="ru-RU"/>
        </a:p>
      </dgm:t>
    </dgm:pt>
    <dgm:pt modelId="{31436864-5E05-42C3-A6B5-33F38C0F5983}" type="sibTrans" cxnId="{53FA7B30-50E1-42A1-9987-3EF695EC0564}">
      <dgm:prSet/>
      <dgm:spPr/>
      <dgm:t>
        <a:bodyPr/>
        <a:lstStyle/>
        <a:p>
          <a:endParaRPr lang="ru-RU"/>
        </a:p>
      </dgm:t>
    </dgm:pt>
    <dgm:pt modelId="{0BEA6744-BB8E-4B02-B988-1DE2E365D089}">
      <dgm:prSet phldrT="[Текст]" custT="1"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r>
            <a:rPr lang="ru-RU" sz="3200" b="1" u="none" cap="none" spc="50" dirty="0" smtClean="0">
              <a:ln w="11430"/>
              <a:solidFill>
                <a:schemeClr val="tx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Способы деятельности </a:t>
          </a:r>
          <a:endParaRPr lang="ru-RU" sz="3200" b="1" u="none" cap="none" spc="50" dirty="0">
            <a:ln w="11430"/>
            <a:solidFill>
              <a:schemeClr val="tx2">
                <a:lumMod val="75000"/>
              </a:schemeClr>
            </a:soli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AE3634CA-E8FD-4DD2-B14E-12FAA688A91E}" type="parTrans" cxnId="{ABC24B9B-4BBA-43C6-A8A1-4CBDECF3F6C4}">
      <dgm:prSet/>
      <dgm:spPr/>
      <dgm:t>
        <a:bodyPr/>
        <a:lstStyle/>
        <a:p>
          <a:endParaRPr lang="ru-RU"/>
        </a:p>
      </dgm:t>
    </dgm:pt>
    <dgm:pt modelId="{83871E32-63A8-48A5-B521-1727F5435B05}" type="sibTrans" cxnId="{ABC24B9B-4BBA-43C6-A8A1-4CBDECF3F6C4}">
      <dgm:prSet/>
      <dgm:spPr/>
      <dgm:t>
        <a:bodyPr/>
        <a:lstStyle/>
        <a:p>
          <a:endParaRPr lang="ru-RU"/>
        </a:p>
      </dgm:t>
    </dgm:pt>
    <dgm:pt modelId="{79C5A566-15D3-4B4C-8541-0E304852343A}" type="pres">
      <dgm:prSet presAssocID="{24195A58-F167-4C87-BB80-52AF593EC4E8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E3C6D2-6F7D-4DE4-A6E2-0E7B508BC49B}" type="pres">
      <dgm:prSet presAssocID="{24195A58-F167-4C87-BB80-52AF593EC4E8}" presName="matrix" presStyleCnt="0"/>
      <dgm:spPr/>
    </dgm:pt>
    <dgm:pt modelId="{5A16B229-9E6C-4804-9843-1FC37317C4FA}" type="pres">
      <dgm:prSet presAssocID="{24195A58-F167-4C87-BB80-52AF593EC4E8}" presName="tile1" presStyleLbl="node1" presStyleIdx="0" presStyleCnt="4" custLinFactNeighborX="221"/>
      <dgm:spPr/>
      <dgm:t>
        <a:bodyPr/>
        <a:lstStyle/>
        <a:p>
          <a:endParaRPr lang="ru-RU"/>
        </a:p>
      </dgm:t>
    </dgm:pt>
    <dgm:pt modelId="{FE840C82-C35F-4C04-9876-346470D04214}" type="pres">
      <dgm:prSet presAssocID="{24195A58-F167-4C87-BB80-52AF593EC4E8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895FCE-B972-4956-928B-C121D1444A66}" type="pres">
      <dgm:prSet presAssocID="{24195A58-F167-4C87-BB80-52AF593EC4E8}" presName="tile2" presStyleLbl="node1" presStyleIdx="1" presStyleCnt="4"/>
      <dgm:spPr/>
      <dgm:t>
        <a:bodyPr/>
        <a:lstStyle/>
        <a:p>
          <a:endParaRPr lang="ru-RU"/>
        </a:p>
      </dgm:t>
    </dgm:pt>
    <dgm:pt modelId="{60CC02CA-76A3-4F89-8A5D-2A07243523E7}" type="pres">
      <dgm:prSet presAssocID="{24195A58-F167-4C87-BB80-52AF593EC4E8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D0920F-7AA1-49A6-AAFF-E8E43E2CA8B0}" type="pres">
      <dgm:prSet presAssocID="{24195A58-F167-4C87-BB80-52AF593EC4E8}" presName="tile3" presStyleLbl="node1" presStyleIdx="2" presStyleCnt="4"/>
      <dgm:spPr/>
      <dgm:t>
        <a:bodyPr/>
        <a:lstStyle/>
        <a:p>
          <a:endParaRPr lang="ru-RU"/>
        </a:p>
      </dgm:t>
    </dgm:pt>
    <dgm:pt modelId="{514D7235-58CC-407D-A699-D34D6495F9D7}" type="pres">
      <dgm:prSet presAssocID="{24195A58-F167-4C87-BB80-52AF593EC4E8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D2DA19-9912-4963-9BDC-B3D79AE358CC}" type="pres">
      <dgm:prSet presAssocID="{24195A58-F167-4C87-BB80-52AF593EC4E8}" presName="tile4" presStyleLbl="node1" presStyleIdx="3" presStyleCnt="4"/>
      <dgm:spPr/>
      <dgm:t>
        <a:bodyPr/>
        <a:lstStyle/>
        <a:p>
          <a:endParaRPr lang="ru-RU"/>
        </a:p>
      </dgm:t>
    </dgm:pt>
    <dgm:pt modelId="{EA5E7CAA-1603-4442-9970-3FF460AD49B6}" type="pres">
      <dgm:prSet presAssocID="{24195A58-F167-4C87-BB80-52AF593EC4E8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BAC225-7407-4350-9BCF-A5F8E9E73F08}" type="pres">
      <dgm:prSet presAssocID="{24195A58-F167-4C87-BB80-52AF593EC4E8}" presName="centerTile" presStyleLbl="fgShp" presStyleIdx="0" presStyleCnt="1" custScaleX="150445" custScaleY="164317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7A2B1E88-3C85-4822-9BC7-D0221A261EFD}" srcId="{2D6260BD-D3B7-435A-82ED-46E403FE7556}" destId="{76066854-B02A-469F-9078-DF4ADBC0E1E6}" srcOrd="1" destOrd="0" parTransId="{2C393716-27EB-454B-B6B8-6CADEE3A2241}" sibTransId="{F975C969-69BA-4450-BC06-5F03FFD6D7A0}"/>
    <dgm:cxn modelId="{5A8BDEE5-2F65-4A10-8735-8AA6245C573B}" type="presOf" srcId="{2D6260BD-D3B7-435A-82ED-46E403FE7556}" destId="{34BAC225-7407-4350-9BCF-A5F8E9E73F08}" srcOrd="0" destOrd="0" presId="urn:microsoft.com/office/officeart/2005/8/layout/matrix1"/>
    <dgm:cxn modelId="{53FA7B30-50E1-42A1-9987-3EF695EC0564}" srcId="{2D6260BD-D3B7-435A-82ED-46E403FE7556}" destId="{12A25F0C-B9FB-4AFC-BFF1-17F8175B30AA}" srcOrd="2" destOrd="0" parTransId="{74E23FBC-6F67-42EE-BC5E-890745F47521}" sibTransId="{31436864-5E05-42C3-A6B5-33F38C0F5983}"/>
    <dgm:cxn modelId="{ABC24B9B-4BBA-43C6-A8A1-4CBDECF3F6C4}" srcId="{2D6260BD-D3B7-435A-82ED-46E403FE7556}" destId="{0BEA6744-BB8E-4B02-B988-1DE2E365D089}" srcOrd="3" destOrd="0" parTransId="{AE3634CA-E8FD-4DD2-B14E-12FAA688A91E}" sibTransId="{83871E32-63A8-48A5-B521-1727F5435B05}"/>
    <dgm:cxn modelId="{4DC3454B-2A69-487C-B872-EAA490524A01}" type="presOf" srcId="{76066854-B02A-469F-9078-DF4ADBC0E1E6}" destId="{60CC02CA-76A3-4F89-8A5D-2A07243523E7}" srcOrd="1" destOrd="0" presId="urn:microsoft.com/office/officeart/2005/8/layout/matrix1"/>
    <dgm:cxn modelId="{59C680C1-7926-4239-AA86-CC1DA3DAB984}" type="presOf" srcId="{12A25F0C-B9FB-4AFC-BFF1-17F8175B30AA}" destId="{514D7235-58CC-407D-A699-D34D6495F9D7}" srcOrd="1" destOrd="0" presId="urn:microsoft.com/office/officeart/2005/8/layout/matrix1"/>
    <dgm:cxn modelId="{E1347984-DCE8-40A0-A1EC-8A3722DDAAFD}" srcId="{24195A58-F167-4C87-BB80-52AF593EC4E8}" destId="{2D6260BD-D3B7-435A-82ED-46E403FE7556}" srcOrd="0" destOrd="0" parTransId="{613F6CA2-D9FA-466B-9AAC-5A166038E436}" sibTransId="{5B5AA447-15BB-4E4C-B7EF-B23E04BF98CB}"/>
    <dgm:cxn modelId="{F9281733-DEB5-4AEC-84B5-E0FBA37C26B2}" type="presOf" srcId="{25CE2A01-EF86-4F86-8800-C88376A104A8}" destId="{5A16B229-9E6C-4804-9843-1FC37317C4FA}" srcOrd="0" destOrd="0" presId="urn:microsoft.com/office/officeart/2005/8/layout/matrix1"/>
    <dgm:cxn modelId="{B6BE7810-8980-4AC9-BDF0-BE518AC34C90}" type="presOf" srcId="{12A25F0C-B9FB-4AFC-BFF1-17F8175B30AA}" destId="{EAD0920F-7AA1-49A6-AAFF-E8E43E2CA8B0}" srcOrd="0" destOrd="0" presId="urn:microsoft.com/office/officeart/2005/8/layout/matrix1"/>
    <dgm:cxn modelId="{887D4AF7-B243-4845-BA2A-92453A1D5C37}" srcId="{2D6260BD-D3B7-435A-82ED-46E403FE7556}" destId="{25CE2A01-EF86-4F86-8800-C88376A104A8}" srcOrd="0" destOrd="0" parTransId="{56DD19B0-4514-4CD9-A4A5-86B9ABCA1FDE}" sibTransId="{878333DD-59CD-4599-A6A3-8838514C240A}"/>
    <dgm:cxn modelId="{889367AE-04BE-4D31-ACE8-51B35708FD5A}" type="presOf" srcId="{76066854-B02A-469F-9078-DF4ADBC0E1E6}" destId="{03895FCE-B972-4956-928B-C121D1444A66}" srcOrd="0" destOrd="0" presId="urn:microsoft.com/office/officeart/2005/8/layout/matrix1"/>
    <dgm:cxn modelId="{FEA0142A-3AFC-44D9-9244-8DF1D8461349}" type="presOf" srcId="{25CE2A01-EF86-4F86-8800-C88376A104A8}" destId="{FE840C82-C35F-4C04-9876-346470D04214}" srcOrd="1" destOrd="0" presId="urn:microsoft.com/office/officeart/2005/8/layout/matrix1"/>
    <dgm:cxn modelId="{A80FDDD3-6887-4B56-83FD-80DEC25CF20D}" type="presOf" srcId="{0BEA6744-BB8E-4B02-B988-1DE2E365D089}" destId="{EDD2DA19-9912-4963-9BDC-B3D79AE358CC}" srcOrd="0" destOrd="0" presId="urn:microsoft.com/office/officeart/2005/8/layout/matrix1"/>
    <dgm:cxn modelId="{63176C30-1FF6-4EB5-B138-B9627B03699E}" type="presOf" srcId="{0BEA6744-BB8E-4B02-B988-1DE2E365D089}" destId="{EA5E7CAA-1603-4442-9970-3FF460AD49B6}" srcOrd="1" destOrd="0" presId="urn:microsoft.com/office/officeart/2005/8/layout/matrix1"/>
    <dgm:cxn modelId="{39A18BFF-771A-4845-B876-57A7A8809095}" type="presOf" srcId="{24195A58-F167-4C87-BB80-52AF593EC4E8}" destId="{79C5A566-15D3-4B4C-8541-0E304852343A}" srcOrd="0" destOrd="0" presId="urn:microsoft.com/office/officeart/2005/8/layout/matrix1"/>
    <dgm:cxn modelId="{EE0AE85D-AADA-470B-AD1A-495416AC52E0}" type="presParOf" srcId="{79C5A566-15D3-4B4C-8541-0E304852343A}" destId="{50E3C6D2-6F7D-4DE4-A6E2-0E7B508BC49B}" srcOrd="0" destOrd="0" presId="urn:microsoft.com/office/officeart/2005/8/layout/matrix1"/>
    <dgm:cxn modelId="{F95B416D-D630-4253-857D-1D693E93EA6C}" type="presParOf" srcId="{50E3C6D2-6F7D-4DE4-A6E2-0E7B508BC49B}" destId="{5A16B229-9E6C-4804-9843-1FC37317C4FA}" srcOrd="0" destOrd="0" presId="urn:microsoft.com/office/officeart/2005/8/layout/matrix1"/>
    <dgm:cxn modelId="{BA01071C-FF41-49F5-93A3-E92B0203F3ED}" type="presParOf" srcId="{50E3C6D2-6F7D-4DE4-A6E2-0E7B508BC49B}" destId="{FE840C82-C35F-4C04-9876-346470D04214}" srcOrd="1" destOrd="0" presId="urn:microsoft.com/office/officeart/2005/8/layout/matrix1"/>
    <dgm:cxn modelId="{772FDC68-837C-48DF-9617-E2CD579D19BE}" type="presParOf" srcId="{50E3C6D2-6F7D-4DE4-A6E2-0E7B508BC49B}" destId="{03895FCE-B972-4956-928B-C121D1444A66}" srcOrd="2" destOrd="0" presId="urn:microsoft.com/office/officeart/2005/8/layout/matrix1"/>
    <dgm:cxn modelId="{DDA516B1-5293-496D-BA40-E63971C33066}" type="presParOf" srcId="{50E3C6D2-6F7D-4DE4-A6E2-0E7B508BC49B}" destId="{60CC02CA-76A3-4F89-8A5D-2A07243523E7}" srcOrd="3" destOrd="0" presId="urn:microsoft.com/office/officeart/2005/8/layout/matrix1"/>
    <dgm:cxn modelId="{06DE41B7-8E5A-42D6-87B2-F2B99684BFAA}" type="presParOf" srcId="{50E3C6D2-6F7D-4DE4-A6E2-0E7B508BC49B}" destId="{EAD0920F-7AA1-49A6-AAFF-E8E43E2CA8B0}" srcOrd="4" destOrd="0" presId="urn:microsoft.com/office/officeart/2005/8/layout/matrix1"/>
    <dgm:cxn modelId="{79D17A8B-0E37-4294-AB48-83EC359379FF}" type="presParOf" srcId="{50E3C6D2-6F7D-4DE4-A6E2-0E7B508BC49B}" destId="{514D7235-58CC-407D-A699-D34D6495F9D7}" srcOrd="5" destOrd="0" presId="urn:microsoft.com/office/officeart/2005/8/layout/matrix1"/>
    <dgm:cxn modelId="{70F1A930-4ACD-4168-B802-6D2E1CDF2DB6}" type="presParOf" srcId="{50E3C6D2-6F7D-4DE4-A6E2-0E7B508BC49B}" destId="{EDD2DA19-9912-4963-9BDC-B3D79AE358CC}" srcOrd="6" destOrd="0" presId="urn:microsoft.com/office/officeart/2005/8/layout/matrix1"/>
    <dgm:cxn modelId="{0117D14D-68F7-42CC-95D0-BBCBF83BBA77}" type="presParOf" srcId="{50E3C6D2-6F7D-4DE4-A6E2-0E7B508BC49B}" destId="{EA5E7CAA-1603-4442-9970-3FF460AD49B6}" srcOrd="7" destOrd="0" presId="urn:microsoft.com/office/officeart/2005/8/layout/matrix1"/>
    <dgm:cxn modelId="{6831DAA4-E8DF-442F-89B7-BE96AEDA778A}" type="presParOf" srcId="{79C5A566-15D3-4B4C-8541-0E304852343A}" destId="{34BAC225-7407-4350-9BCF-A5F8E9E73F0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E63C3E-67FE-415A-B7B4-6C70112E5B31}" type="doc">
      <dgm:prSet loTypeId="urn:microsoft.com/office/officeart/2008/layout/PictureAccentList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C92B733D-1E8C-424D-8DAE-CE87F658AACC}">
      <dgm:prSet phldrT="[Текст]"/>
      <dgm:spPr/>
      <dgm:t>
        <a:bodyPr/>
        <a:lstStyle/>
        <a:p>
          <a:r>
            <a:rPr lang="ru-RU" b="1" cap="none" spc="50" dirty="0" smtClean="0">
              <a:ln w="11430">
                <a:solidFill>
                  <a:schemeClr val="tx2">
                    <a:lumMod val="50000"/>
                  </a:schemeClr>
                </a:solidFill>
              </a:ln>
              <a:solidFill>
                <a:schemeClr val="tx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Чтобы проанализировать урок с точки зрения сохранения здоровья школьников, целесообразно обратить внимание на следующие аспекты урока:</a:t>
          </a:r>
          <a:endParaRPr lang="ru-RU" b="1" cap="none" spc="50" dirty="0">
            <a:ln w="11430">
              <a:solidFill>
                <a:schemeClr val="tx2">
                  <a:lumMod val="50000"/>
                </a:schemeClr>
              </a:solidFill>
            </a:ln>
            <a:solidFill>
              <a:schemeClr val="tx2">
                <a:lumMod val="75000"/>
              </a:schemeClr>
            </a:soli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4CB26336-CCDC-4707-9DCF-F127D229DA65}" type="parTrans" cxnId="{AC962D1C-CC0D-4293-A64A-542BBC4D5B74}">
      <dgm:prSet/>
      <dgm:spPr/>
      <dgm:t>
        <a:bodyPr/>
        <a:lstStyle/>
        <a:p>
          <a:endParaRPr lang="ru-RU"/>
        </a:p>
      </dgm:t>
    </dgm:pt>
    <dgm:pt modelId="{31A282D9-72B1-4207-948B-F20BB9809CE4}" type="sibTrans" cxnId="{AC962D1C-CC0D-4293-A64A-542BBC4D5B74}">
      <dgm:prSet/>
      <dgm:spPr/>
      <dgm:t>
        <a:bodyPr/>
        <a:lstStyle/>
        <a:p>
          <a:endParaRPr lang="ru-RU"/>
        </a:p>
      </dgm:t>
    </dgm:pt>
    <dgm:pt modelId="{89952989-80F0-4807-84C0-598B2C3D1317}" type="pres">
      <dgm:prSet presAssocID="{74E63C3E-67FE-415A-B7B4-6C70112E5B31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3E25FB6-00C4-4E07-A665-2E53BDFD6E34}" type="pres">
      <dgm:prSet presAssocID="{C92B733D-1E8C-424D-8DAE-CE87F658AACC}" presName="root" presStyleCnt="0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23825F91-8CDE-426D-8628-EEBD5BB7F334}" type="pres">
      <dgm:prSet presAssocID="{C92B733D-1E8C-424D-8DAE-CE87F658AACC}" presName="rootComposite" presStyleCnt="0">
        <dgm:presLayoutVars/>
      </dgm:prSet>
      <dgm:spPr/>
      <dgm:t>
        <a:bodyPr/>
        <a:lstStyle/>
        <a:p>
          <a:endParaRPr lang="ru-RU"/>
        </a:p>
      </dgm:t>
    </dgm:pt>
    <dgm:pt modelId="{0A752E1A-75CC-499E-A6D1-176BB7F2030B}" type="pres">
      <dgm:prSet presAssocID="{C92B733D-1E8C-424D-8DAE-CE87F658AACC}" presName="rootText" presStyleLbl="node0" presStyleIdx="0" presStyleCnt="1" custScaleX="93916" custScaleY="108367" custLinFactNeighborX="14" custLinFactNeighborY="30158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A090AE62-DC23-448D-B151-B5F4C1EED230}" type="pres">
      <dgm:prSet presAssocID="{C92B733D-1E8C-424D-8DAE-CE87F658AACC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AC962D1C-CC0D-4293-A64A-542BBC4D5B74}" srcId="{74E63C3E-67FE-415A-B7B4-6C70112E5B31}" destId="{C92B733D-1E8C-424D-8DAE-CE87F658AACC}" srcOrd="0" destOrd="0" parTransId="{4CB26336-CCDC-4707-9DCF-F127D229DA65}" sibTransId="{31A282D9-72B1-4207-948B-F20BB9809CE4}"/>
    <dgm:cxn modelId="{444A6226-5DAA-402E-95CE-9BE9F12C4C51}" type="presOf" srcId="{C92B733D-1E8C-424D-8DAE-CE87F658AACC}" destId="{0A752E1A-75CC-499E-A6D1-176BB7F2030B}" srcOrd="0" destOrd="0" presId="urn:microsoft.com/office/officeart/2008/layout/PictureAccentList"/>
    <dgm:cxn modelId="{A4238C32-C39C-442B-AC39-5BA987D48D5E}" type="presOf" srcId="{74E63C3E-67FE-415A-B7B4-6C70112E5B31}" destId="{89952989-80F0-4807-84C0-598B2C3D1317}" srcOrd="0" destOrd="0" presId="urn:microsoft.com/office/officeart/2008/layout/PictureAccentList"/>
    <dgm:cxn modelId="{B003B39E-6B35-4057-80B3-1560BF8DC020}" type="presParOf" srcId="{89952989-80F0-4807-84C0-598B2C3D1317}" destId="{13E25FB6-00C4-4E07-A665-2E53BDFD6E34}" srcOrd="0" destOrd="0" presId="urn:microsoft.com/office/officeart/2008/layout/PictureAccentList"/>
    <dgm:cxn modelId="{E8E8D96F-354F-4B7C-A2F3-415C2D51A643}" type="presParOf" srcId="{13E25FB6-00C4-4E07-A665-2E53BDFD6E34}" destId="{23825F91-8CDE-426D-8628-EEBD5BB7F334}" srcOrd="0" destOrd="0" presId="urn:microsoft.com/office/officeart/2008/layout/PictureAccentList"/>
    <dgm:cxn modelId="{32F4B9C6-94CC-4F85-853C-140EFC905F82}" type="presParOf" srcId="{23825F91-8CDE-426D-8628-EEBD5BB7F334}" destId="{0A752E1A-75CC-499E-A6D1-176BB7F2030B}" srcOrd="0" destOrd="0" presId="urn:microsoft.com/office/officeart/2008/layout/PictureAccentList"/>
    <dgm:cxn modelId="{9444F2F4-4D07-41FB-B831-5404409DAD9B}" type="presParOf" srcId="{13E25FB6-00C4-4E07-A665-2E53BDFD6E34}" destId="{A090AE62-DC23-448D-B151-B5F4C1EED230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971F69-A2B5-42CB-BBA1-4F6ADF18191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6945C76-B048-4878-B722-9C948908B4EA}">
      <dgm:prSet phldrT="[Текст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CBB99D57-1396-429D-AD51-661D930E29F6}" type="parTrans" cxnId="{6FBFA4D6-55A1-48E8-8CD7-491A9A39A892}">
      <dgm:prSet/>
      <dgm:spPr/>
      <dgm:t>
        <a:bodyPr/>
        <a:lstStyle/>
        <a:p>
          <a:endParaRPr lang="ru-RU"/>
        </a:p>
      </dgm:t>
    </dgm:pt>
    <dgm:pt modelId="{35C9F5E4-7661-457F-9C3C-62AE3D105873}" type="sibTrans" cxnId="{6FBFA4D6-55A1-48E8-8CD7-491A9A39A892}">
      <dgm:prSet/>
      <dgm:spPr/>
      <dgm:t>
        <a:bodyPr/>
        <a:lstStyle/>
        <a:p>
          <a:endParaRPr lang="ru-RU"/>
        </a:p>
      </dgm:t>
    </dgm:pt>
    <dgm:pt modelId="{DC58A031-564E-4462-AB3F-42A82CAC22FD}">
      <dgm:prSet phldrT="[Текст]" custT="1"/>
      <dgm:spPr/>
      <dgm:t>
        <a:bodyPr/>
        <a:lstStyle/>
        <a:p>
          <a:r>
            <a:rPr lang="ru-RU" sz="1600" b="1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Гигиенические условия в классе (кабинете): чистоту, температуру и свежесть воздуха, рациональность освещения класса и доски, наличие/отсутствие монотонных, неприятных раздражителей и т. п. Следует отметить, что утомляемость школьников и риск аллергических расстройств в немалой степени зависят от соблюдения этих простых условий. </a:t>
          </a:r>
          <a:endParaRPr lang="ru-RU" sz="1600" dirty="0"/>
        </a:p>
      </dgm:t>
    </dgm:pt>
    <dgm:pt modelId="{60D843BC-20FF-4017-8E9C-B9185CB25326}" type="parTrans" cxnId="{76E25300-BAAD-44CE-8625-8250E536F7F9}">
      <dgm:prSet/>
      <dgm:spPr/>
      <dgm:t>
        <a:bodyPr/>
        <a:lstStyle/>
        <a:p>
          <a:endParaRPr lang="ru-RU"/>
        </a:p>
      </dgm:t>
    </dgm:pt>
    <dgm:pt modelId="{896DE7AA-762F-4BE3-A2D8-5F9346579908}" type="sibTrans" cxnId="{76E25300-BAAD-44CE-8625-8250E536F7F9}">
      <dgm:prSet/>
      <dgm:spPr/>
      <dgm:t>
        <a:bodyPr/>
        <a:lstStyle/>
        <a:p>
          <a:endParaRPr lang="ru-RU"/>
        </a:p>
      </dgm:t>
    </dgm:pt>
    <dgm:pt modelId="{0D82BB50-554E-4B87-83B3-550597957093}">
      <dgm:prSet phldrT="[Текст]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2D11BEFC-6A73-41E0-8142-73A9771D80E8}" type="parTrans" cxnId="{4A9ADA77-F008-4259-8D5A-2625FEC901AC}">
      <dgm:prSet/>
      <dgm:spPr/>
      <dgm:t>
        <a:bodyPr/>
        <a:lstStyle/>
        <a:p>
          <a:endParaRPr lang="ru-RU"/>
        </a:p>
      </dgm:t>
    </dgm:pt>
    <dgm:pt modelId="{9DABCDE5-CB2C-4734-B8B0-46CA0879C15B}" type="sibTrans" cxnId="{4A9ADA77-F008-4259-8D5A-2625FEC901AC}">
      <dgm:prSet/>
      <dgm:spPr/>
      <dgm:t>
        <a:bodyPr/>
        <a:lstStyle/>
        <a:p>
          <a:endParaRPr lang="ru-RU"/>
        </a:p>
      </dgm:t>
    </dgm:pt>
    <dgm:pt modelId="{62D72C73-C31A-4AF1-9556-B2B2BFDE248C}">
      <dgm:prSet phldrT="[Текст]" custT="1"/>
      <dgm:spPr/>
      <dgm:t>
        <a:bodyPr/>
        <a:lstStyle/>
        <a:p>
          <a:r>
            <a:rPr lang="ru-RU" sz="1400" b="1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Число видов учебной деятельности, используемых учителем. К их числу относятся: опрос учащихся, письмо, чтение, слушание, рассказ, рассматривание наглядных пособий, ответы на вопросы, решение примеров, задач, практические занятия и т. д. Нормой считается 4–7 видов за урок. Однообразность урока способствует утомляемости школьников. Вместе с тем вам необходимо помнить, что частая смена одной деятельности на другую требует от учащихся дополнительных адаптационных усилий. Это также способствует росту утомляемости</a:t>
          </a:r>
          <a:r>
            <a:rPr lang="ru-RU" sz="1400" b="1" cap="none" spc="150" dirty="0" smtClean="0">
              <a:ln w="11430">
                <a:noFill/>
              </a:ln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. </a:t>
          </a:r>
          <a:endParaRPr lang="ru-RU" sz="1400" dirty="0"/>
        </a:p>
      </dgm:t>
    </dgm:pt>
    <dgm:pt modelId="{D42B373E-16E2-4998-8574-517133FDCD4C}" type="parTrans" cxnId="{BC5E105E-9AE2-4D9A-BFA3-7109DDA9EF39}">
      <dgm:prSet/>
      <dgm:spPr/>
      <dgm:t>
        <a:bodyPr/>
        <a:lstStyle/>
        <a:p>
          <a:endParaRPr lang="ru-RU"/>
        </a:p>
      </dgm:t>
    </dgm:pt>
    <dgm:pt modelId="{071A0B73-AF0E-458A-A7EE-C7C24675B274}" type="sibTrans" cxnId="{BC5E105E-9AE2-4D9A-BFA3-7109DDA9EF39}">
      <dgm:prSet/>
      <dgm:spPr/>
      <dgm:t>
        <a:bodyPr/>
        <a:lstStyle/>
        <a:p>
          <a:endParaRPr lang="ru-RU"/>
        </a:p>
      </dgm:t>
    </dgm:pt>
    <dgm:pt modelId="{E311AD93-FF34-42F3-B67E-9AAF6CDCC97D}" type="pres">
      <dgm:prSet presAssocID="{2E971F69-A2B5-42CB-BBA1-4F6ADF18191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C3783D-51A4-413E-9F2E-E12BD422CEA2}" type="pres">
      <dgm:prSet presAssocID="{16945C76-B048-4878-B722-9C948908B4EA}" presName="linNode" presStyleCnt="0"/>
      <dgm:spPr/>
    </dgm:pt>
    <dgm:pt modelId="{C402E07C-DA8A-44AA-B237-B85A97E72E3E}" type="pres">
      <dgm:prSet presAssocID="{16945C76-B048-4878-B722-9C948908B4EA}" presName="parentText" presStyleLbl="node1" presStyleIdx="0" presStyleCnt="2" custScaleX="52210" custScaleY="6070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5262B4-14BB-45AA-9B0E-074B7B912C35}" type="pres">
      <dgm:prSet presAssocID="{16945C76-B048-4878-B722-9C948908B4EA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48659-5EF1-4DC1-852A-31922A5FE679}" type="pres">
      <dgm:prSet presAssocID="{35C9F5E4-7661-457F-9C3C-62AE3D105873}" presName="sp" presStyleCnt="0"/>
      <dgm:spPr/>
    </dgm:pt>
    <dgm:pt modelId="{95F4DA89-C683-474F-BC38-A00D7B38D69F}" type="pres">
      <dgm:prSet presAssocID="{0D82BB50-554E-4B87-83B3-550597957093}" presName="linNode" presStyleCnt="0"/>
      <dgm:spPr/>
    </dgm:pt>
    <dgm:pt modelId="{71D24BF0-B862-4799-ADC2-5882F1AACE66}" type="pres">
      <dgm:prSet presAssocID="{0D82BB50-554E-4B87-83B3-550597957093}" presName="parentText" presStyleLbl="node1" presStyleIdx="1" presStyleCnt="2" custScaleX="50572" custScaleY="627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680C61-ACAE-4031-B21A-E60144D983A7}" type="pres">
      <dgm:prSet presAssocID="{0D82BB50-554E-4B87-83B3-550597957093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4EB5A5A-F169-4DB1-BD37-B0F0A31987E3}" type="presOf" srcId="{0D82BB50-554E-4B87-83B3-550597957093}" destId="{71D24BF0-B862-4799-ADC2-5882F1AACE66}" srcOrd="0" destOrd="0" presId="urn:microsoft.com/office/officeart/2005/8/layout/vList5"/>
    <dgm:cxn modelId="{BC5E105E-9AE2-4D9A-BFA3-7109DDA9EF39}" srcId="{0D82BB50-554E-4B87-83B3-550597957093}" destId="{62D72C73-C31A-4AF1-9556-B2B2BFDE248C}" srcOrd="0" destOrd="0" parTransId="{D42B373E-16E2-4998-8574-517133FDCD4C}" sibTransId="{071A0B73-AF0E-458A-A7EE-C7C24675B274}"/>
    <dgm:cxn modelId="{7C8BDB4C-ACA4-4863-85B2-6475930A90B4}" type="presOf" srcId="{2E971F69-A2B5-42CB-BBA1-4F6ADF181911}" destId="{E311AD93-FF34-42F3-B67E-9AAF6CDCC97D}" srcOrd="0" destOrd="0" presId="urn:microsoft.com/office/officeart/2005/8/layout/vList5"/>
    <dgm:cxn modelId="{4A9ADA77-F008-4259-8D5A-2625FEC901AC}" srcId="{2E971F69-A2B5-42CB-BBA1-4F6ADF181911}" destId="{0D82BB50-554E-4B87-83B3-550597957093}" srcOrd="1" destOrd="0" parTransId="{2D11BEFC-6A73-41E0-8142-73A9771D80E8}" sibTransId="{9DABCDE5-CB2C-4734-B8B0-46CA0879C15B}"/>
    <dgm:cxn modelId="{6FBFA4D6-55A1-48E8-8CD7-491A9A39A892}" srcId="{2E971F69-A2B5-42CB-BBA1-4F6ADF181911}" destId="{16945C76-B048-4878-B722-9C948908B4EA}" srcOrd="0" destOrd="0" parTransId="{CBB99D57-1396-429D-AD51-661D930E29F6}" sibTransId="{35C9F5E4-7661-457F-9C3C-62AE3D105873}"/>
    <dgm:cxn modelId="{19694AB9-1919-49CB-9C5A-90F1FAAAB558}" type="presOf" srcId="{62D72C73-C31A-4AF1-9556-B2B2BFDE248C}" destId="{80680C61-ACAE-4031-B21A-E60144D983A7}" srcOrd="0" destOrd="0" presId="urn:microsoft.com/office/officeart/2005/8/layout/vList5"/>
    <dgm:cxn modelId="{DE3F6E93-26A2-4D23-96E2-616F216CA017}" type="presOf" srcId="{DC58A031-564E-4462-AB3F-42A82CAC22FD}" destId="{585262B4-14BB-45AA-9B0E-074B7B912C35}" srcOrd="0" destOrd="0" presId="urn:microsoft.com/office/officeart/2005/8/layout/vList5"/>
    <dgm:cxn modelId="{EED46509-184A-4E05-9524-84A6A5B92573}" type="presOf" srcId="{16945C76-B048-4878-B722-9C948908B4EA}" destId="{C402E07C-DA8A-44AA-B237-B85A97E72E3E}" srcOrd="0" destOrd="0" presId="urn:microsoft.com/office/officeart/2005/8/layout/vList5"/>
    <dgm:cxn modelId="{76E25300-BAAD-44CE-8625-8250E536F7F9}" srcId="{16945C76-B048-4878-B722-9C948908B4EA}" destId="{DC58A031-564E-4462-AB3F-42A82CAC22FD}" srcOrd="0" destOrd="0" parTransId="{60D843BC-20FF-4017-8E9C-B9185CB25326}" sibTransId="{896DE7AA-762F-4BE3-A2D8-5F9346579908}"/>
    <dgm:cxn modelId="{5F7B9E54-D4BD-40E7-ABCB-B24032C99D4D}" type="presParOf" srcId="{E311AD93-FF34-42F3-B67E-9AAF6CDCC97D}" destId="{5BC3783D-51A4-413E-9F2E-E12BD422CEA2}" srcOrd="0" destOrd="0" presId="urn:microsoft.com/office/officeart/2005/8/layout/vList5"/>
    <dgm:cxn modelId="{73568164-E0F9-4A4D-8EB1-0413C1DB0824}" type="presParOf" srcId="{5BC3783D-51A4-413E-9F2E-E12BD422CEA2}" destId="{C402E07C-DA8A-44AA-B237-B85A97E72E3E}" srcOrd="0" destOrd="0" presId="urn:microsoft.com/office/officeart/2005/8/layout/vList5"/>
    <dgm:cxn modelId="{DE8CA76B-596E-43FC-A30A-90C454A74A5D}" type="presParOf" srcId="{5BC3783D-51A4-413E-9F2E-E12BD422CEA2}" destId="{585262B4-14BB-45AA-9B0E-074B7B912C35}" srcOrd="1" destOrd="0" presId="urn:microsoft.com/office/officeart/2005/8/layout/vList5"/>
    <dgm:cxn modelId="{1CED3364-4A05-4C55-AEA1-9ABFF4FE91C0}" type="presParOf" srcId="{E311AD93-FF34-42F3-B67E-9AAF6CDCC97D}" destId="{BCC48659-5EF1-4DC1-852A-31922A5FE679}" srcOrd="1" destOrd="0" presId="urn:microsoft.com/office/officeart/2005/8/layout/vList5"/>
    <dgm:cxn modelId="{3831FF2A-CDF8-47C3-993F-C4909D07A5F8}" type="presParOf" srcId="{E311AD93-FF34-42F3-B67E-9AAF6CDCC97D}" destId="{95F4DA89-C683-474F-BC38-A00D7B38D69F}" srcOrd="2" destOrd="0" presId="urn:microsoft.com/office/officeart/2005/8/layout/vList5"/>
    <dgm:cxn modelId="{D249257D-D2E3-4BC9-924A-FC752632E575}" type="presParOf" srcId="{95F4DA89-C683-474F-BC38-A00D7B38D69F}" destId="{71D24BF0-B862-4799-ADC2-5882F1AACE66}" srcOrd="0" destOrd="0" presId="urn:microsoft.com/office/officeart/2005/8/layout/vList5"/>
    <dgm:cxn modelId="{13A01F8F-8AEC-4198-9817-0415D7B5104D}" type="presParOf" srcId="{95F4DA89-C683-474F-BC38-A00D7B38D69F}" destId="{80680C61-ACAE-4031-B21A-E60144D983A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37AA101-38CA-4191-A2B2-A35B0C947FF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82C48A1-20A5-4E07-9244-99EF0258949B}">
      <dgm:prSet phldrT="[Текст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96FC1C88-AA82-4A3E-BAF1-D3E162A58DB0}" type="parTrans" cxnId="{8CD50643-DD80-4FF1-8EBB-4DD8CBEEC2B4}">
      <dgm:prSet/>
      <dgm:spPr/>
      <dgm:t>
        <a:bodyPr/>
        <a:lstStyle/>
        <a:p>
          <a:endParaRPr lang="ru-RU"/>
        </a:p>
      </dgm:t>
    </dgm:pt>
    <dgm:pt modelId="{7C96F251-812E-47CF-8931-689701445916}" type="sibTrans" cxnId="{8CD50643-DD80-4FF1-8EBB-4DD8CBEEC2B4}">
      <dgm:prSet/>
      <dgm:spPr/>
      <dgm:t>
        <a:bodyPr/>
        <a:lstStyle/>
        <a:p>
          <a:endParaRPr lang="ru-RU"/>
        </a:p>
      </dgm:t>
    </dgm:pt>
    <dgm:pt modelId="{17A9EF79-AF39-4E2E-82E6-2D1E6BDDA53A}">
      <dgm:prSet phldrT="[Текст]" custT="1"/>
      <dgm:spPr/>
      <dgm:t>
        <a:bodyPr/>
        <a:lstStyle/>
        <a:p>
          <a:r>
            <a:rPr lang="ru-RU" sz="2400" b="1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Средняя продолжительность и частота чередования различных видов учебной деятельности. Ориентировочная норма: 7–10 минут; </a:t>
          </a:r>
          <a:endParaRPr lang="ru-RU" sz="1700" b="0" cap="none" spc="0" dirty="0">
            <a:ln w="10160">
              <a:solidFill>
                <a:schemeClr val="accent1"/>
              </a:solidFill>
              <a:prstDash val="solid"/>
            </a:ln>
            <a:solidFill>
              <a:schemeClr val="tx2">
                <a:lumMod val="50000"/>
              </a:schemeClr>
            </a:solidFill>
            <a:effectLst>
              <a:outerShdw blurRad="38100" dist="32000" dir="5400000" algn="tl">
                <a:srgbClr val="000000">
                  <a:alpha val="30000"/>
                </a:srgbClr>
              </a:outerShdw>
            </a:effectLst>
          </a:endParaRPr>
        </a:p>
      </dgm:t>
    </dgm:pt>
    <dgm:pt modelId="{87E0D54F-0067-41FD-9971-DD6B48D3EF53}" type="parTrans" cxnId="{4B27430D-1D46-4FA3-8BFA-87349C86E164}">
      <dgm:prSet/>
      <dgm:spPr/>
      <dgm:t>
        <a:bodyPr/>
        <a:lstStyle/>
        <a:p>
          <a:endParaRPr lang="ru-RU"/>
        </a:p>
      </dgm:t>
    </dgm:pt>
    <dgm:pt modelId="{203B1800-B09B-4B64-9093-540E91D029D1}" type="sibTrans" cxnId="{4B27430D-1D46-4FA3-8BFA-87349C86E164}">
      <dgm:prSet/>
      <dgm:spPr/>
      <dgm:t>
        <a:bodyPr/>
        <a:lstStyle/>
        <a:p>
          <a:endParaRPr lang="ru-RU"/>
        </a:p>
      </dgm:t>
    </dgm:pt>
    <dgm:pt modelId="{03857C4F-21D3-496A-AA86-9F5D7E5EFEB9}">
      <dgm:prSet phldrT="[Текст]" phldr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170A643B-624D-497A-A7D5-2B8FAE34162C}" type="parTrans" cxnId="{69B238A0-6866-432A-B28E-5E8920149448}">
      <dgm:prSet/>
      <dgm:spPr/>
      <dgm:t>
        <a:bodyPr/>
        <a:lstStyle/>
        <a:p>
          <a:endParaRPr lang="ru-RU"/>
        </a:p>
      </dgm:t>
    </dgm:pt>
    <dgm:pt modelId="{37CB407C-5295-4621-94F6-DDFE5C062452}" type="sibTrans" cxnId="{69B238A0-6866-432A-B28E-5E8920149448}">
      <dgm:prSet/>
      <dgm:spPr/>
      <dgm:t>
        <a:bodyPr/>
        <a:lstStyle/>
        <a:p>
          <a:endParaRPr lang="ru-RU"/>
        </a:p>
      </dgm:t>
    </dgm:pt>
    <dgm:pt modelId="{7A3C3B32-D179-4D11-AB5F-415FFBAF295F}">
      <dgm:prSet phldrT="[Текст]" custT="1"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ru-RU" sz="2000" b="1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Число использованных учителем видов преподавания: словесный, наглядный, аудиовизуальный, самостоятельная работа и др. Норма — не менее трех за урок. Чередование видов преподавания — не позже чем через 10–15 минут; </a:t>
          </a:r>
          <a:endParaRPr lang="ru-RU" sz="2000" b="1" cap="none" spc="150" dirty="0">
            <a:ln w="11430">
              <a:noFill/>
            </a:ln>
            <a:solidFill>
              <a:srgbClr val="430D0E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210FBA0F-38E7-4905-B642-754EC93C3938}" type="parTrans" cxnId="{7F9879C5-A74B-43C4-AC8F-65EA9383EF0B}">
      <dgm:prSet/>
      <dgm:spPr/>
      <dgm:t>
        <a:bodyPr/>
        <a:lstStyle/>
        <a:p>
          <a:endParaRPr lang="ru-RU"/>
        </a:p>
      </dgm:t>
    </dgm:pt>
    <dgm:pt modelId="{CB012BA2-C6C0-48B0-8894-D85A22FE5E09}" type="sibTrans" cxnId="{7F9879C5-A74B-43C4-AC8F-65EA9383EF0B}">
      <dgm:prSet/>
      <dgm:spPr/>
      <dgm:t>
        <a:bodyPr/>
        <a:lstStyle/>
        <a:p>
          <a:endParaRPr lang="ru-RU"/>
        </a:p>
      </dgm:t>
    </dgm:pt>
    <dgm:pt modelId="{5E1E2D21-7851-46D3-8C6F-A9A8F6F01327}">
      <dgm:prSet phldrT="[Текст]" custT="1"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ru-RU" sz="1800" b="1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Использование методов, способствующих активизации инициативы и творческого самовыражения учащихся, которые позволяют им превратиться в субъекты деятельности. Это методы свободного выбора; активные методы; методы, направленные на самопознание и развитие;</a:t>
          </a:r>
          <a:endParaRPr lang="ru-RU" sz="1800" b="1" cap="none" spc="150" dirty="0">
            <a:ln w="11430">
              <a:noFill/>
            </a:ln>
            <a:solidFill>
              <a:srgbClr val="430D0E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7B590A03-E84B-4F7B-90E6-36EFBD982AE4}" type="parTrans" cxnId="{71D58FFE-6877-4C84-A820-090108D346E8}">
      <dgm:prSet/>
      <dgm:spPr/>
      <dgm:t>
        <a:bodyPr/>
        <a:lstStyle/>
        <a:p>
          <a:endParaRPr lang="ru-RU"/>
        </a:p>
      </dgm:t>
    </dgm:pt>
    <dgm:pt modelId="{84496451-A6D0-436A-9591-B54C988A39DE}" type="sibTrans" cxnId="{71D58FFE-6877-4C84-A820-090108D346E8}">
      <dgm:prSet/>
      <dgm:spPr/>
      <dgm:t>
        <a:bodyPr/>
        <a:lstStyle/>
        <a:p>
          <a:endParaRPr lang="ru-RU"/>
        </a:p>
      </dgm:t>
    </dgm:pt>
    <dgm:pt modelId="{CACBAB17-9D8D-4AC6-A963-E938A5915D70}">
      <dgm:prSet phldrT="[Текст]" phldr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2682E994-602F-4338-9C18-DF4B7FD2E9E6}" type="sibTrans" cxnId="{1A2F08B7-B088-4A04-8CEC-FDAF19D6E0CC}">
      <dgm:prSet/>
      <dgm:spPr/>
      <dgm:t>
        <a:bodyPr/>
        <a:lstStyle/>
        <a:p>
          <a:endParaRPr lang="ru-RU"/>
        </a:p>
      </dgm:t>
    </dgm:pt>
    <dgm:pt modelId="{A37F4639-AEEF-4EBF-87D2-DC3B22011F7D}" type="parTrans" cxnId="{1A2F08B7-B088-4A04-8CEC-FDAF19D6E0CC}">
      <dgm:prSet/>
      <dgm:spPr/>
      <dgm:t>
        <a:bodyPr/>
        <a:lstStyle/>
        <a:p>
          <a:endParaRPr lang="ru-RU"/>
        </a:p>
      </dgm:t>
    </dgm:pt>
    <dgm:pt modelId="{9FF4E518-361A-465F-A3D5-7821FF923337}" type="pres">
      <dgm:prSet presAssocID="{A37AA101-38CA-4191-A2B2-A35B0C947FF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5F622A5-1D93-4629-B08B-38FE30CEBB92}" type="pres">
      <dgm:prSet presAssocID="{582C48A1-20A5-4E07-9244-99EF0258949B}" presName="linNode" presStyleCnt="0"/>
      <dgm:spPr/>
    </dgm:pt>
    <dgm:pt modelId="{A5292E59-A3BC-4825-A072-E1CDB64B6110}" type="pres">
      <dgm:prSet presAssocID="{582C48A1-20A5-4E07-9244-99EF0258949B}" presName="parentText" presStyleLbl="node1" presStyleIdx="0" presStyleCnt="3" custScaleX="51355" custScaleY="7768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052CE0-383B-47B6-8AFB-BC3D20C07494}" type="pres">
      <dgm:prSet presAssocID="{582C48A1-20A5-4E07-9244-99EF0258949B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9B61CB-F9DE-40D3-9B1F-B27D8C391D8A}" type="pres">
      <dgm:prSet presAssocID="{7C96F251-812E-47CF-8931-689701445916}" presName="sp" presStyleCnt="0"/>
      <dgm:spPr/>
    </dgm:pt>
    <dgm:pt modelId="{7F7291D8-4D1E-4E37-A7D4-1B6810DC7DC7}" type="pres">
      <dgm:prSet presAssocID="{03857C4F-21D3-496A-AA86-9F5D7E5EFEB9}" presName="linNode" presStyleCnt="0"/>
      <dgm:spPr/>
    </dgm:pt>
    <dgm:pt modelId="{8CF4EBEA-D281-43C8-83DB-4E6D2538DF1D}" type="pres">
      <dgm:prSet presAssocID="{03857C4F-21D3-496A-AA86-9F5D7E5EFEB9}" presName="parentText" presStyleLbl="node1" presStyleIdx="1" presStyleCnt="3" custScaleX="50750" custScaleY="7196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85C543-EAC9-4334-A4A0-7DD54A0C38A9}" type="pres">
      <dgm:prSet presAssocID="{03857C4F-21D3-496A-AA86-9F5D7E5EFEB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8773A8-8D2F-4B56-AF21-61B21098D1DA}" type="pres">
      <dgm:prSet presAssocID="{37CB407C-5295-4621-94F6-DDFE5C062452}" presName="sp" presStyleCnt="0"/>
      <dgm:spPr/>
    </dgm:pt>
    <dgm:pt modelId="{037A7764-BE16-479B-AF58-ED23953B6413}" type="pres">
      <dgm:prSet presAssocID="{CACBAB17-9D8D-4AC6-A963-E938A5915D70}" presName="linNode" presStyleCnt="0"/>
      <dgm:spPr/>
    </dgm:pt>
    <dgm:pt modelId="{D585C263-8D80-4D78-B027-666E5816573B}" type="pres">
      <dgm:prSet presAssocID="{CACBAB17-9D8D-4AC6-A963-E938A5915D70}" presName="parentText" presStyleLbl="node1" presStyleIdx="2" presStyleCnt="3" custScaleX="51265" custScaleY="7335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A13CA0-068F-4CC4-8134-0BD2F478AA08}" type="pres">
      <dgm:prSet presAssocID="{CACBAB17-9D8D-4AC6-A963-E938A5915D70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618D9F9-E653-4C1F-8422-79DB88ACF2B6}" type="presOf" srcId="{03857C4F-21D3-496A-AA86-9F5D7E5EFEB9}" destId="{8CF4EBEA-D281-43C8-83DB-4E6D2538DF1D}" srcOrd="0" destOrd="0" presId="urn:microsoft.com/office/officeart/2005/8/layout/vList5"/>
    <dgm:cxn modelId="{71D58FFE-6877-4C84-A820-090108D346E8}" srcId="{CACBAB17-9D8D-4AC6-A963-E938A5915D70}" destId="{5E1E2D21-7851-46D3-8C6F-A9A8F6F01327}" srcOrd="0" destOrd="0" parTransId="{7B590A03-E84B-4F7B-90E6-36EFBD982AE4}" sibTransId="{84496451-A6D0-436A-9591-B54C988A39DE}"/>
    <dgm:cxn modelId="{8CD50643-DD80-4FF1-8EBB-4DD8CBEEC2B4}" srcId="{A37AA101-38CA-4191-A2B2-A35B0C947FFC}" destId="{582C48A1-20A5-4E07-9244-99EF0258949B}" srcOrd="0" destOrd="0" parTransId="{96FC1C88-AA82-4A3E-BAF1-D3E162A58DB0}" sibTransId="{7C96F251-812E-47CF-8931-689701445916}"/>
    <dgm:cxn modelId="{69B238A0-6866-432A-B28E-5E8920149448}" srcId="{A37AA101-38CA-4191-A2B2-A35B0C947FFC}" destId="{03857C4F-21D3-496A-AA86-9F5D7E5EFEB9}" srcOrd="1" destOrd="0" parTransId="{170A643B-624D-497A-A7D5-2B8FAE34162C}" sibTransId="{37CB407C-5295-4621-94F6-DDFE5C062452}"/>
    <dgm:cxn modelId="{1A2F08B7-B088-4A04-8CEC-FDAF19D6E0CC}" srcId="{A37AA101-38CA-4191-A2B2-A35B0C947FFC}" destId="{CACBAB17-9D8D-4AC6-A963-E938A5915D70}" srcOrd="2" destOrd="0" parTransId="{A37F4639-AEEF-4EBF-87D2-DC3B22011F7D}" sibTransId="{2682E994-602F-4338-9C18-DF4B7FD2E9E6}"/>
    <dgm:cxn modelId="{7F9879C5-A74B-43C4-AC8F-65EA9383EF0B}" srcId="{03857C4F-21D3-496A-AA86-9F5D7E5EFEB9}" destId="{7A3C3B32-D179-4D11-AB5F-415FFBAF295F}" srcOrd="0" destOrd="0" parTransId="{210FBA0F-38E7-4905-B642-754EC93C3938}" sibTransId="{CB012BA2-C6C0-48B0-8894-D85A22FE5E09}"/>
    <dgm:cxn modelId="{30237E61-97E6-4965-B195-86223C413236}" type="presOf" srcId="{5E1E2D21-7851-46D3-8C6F-A9A8F6F01327}" destId="{74A13CA0-068F-4CC4-8134-0BD2F478AA08}" srcOrd="0" destOrd="0" presId="urn:microsoft.com/office/officeart/2005/8/layout/vList5"/>
    <dgm:cxn modelId="{A40A3CDC-FDC3-4B00-99DE-38BEA93FA7A7}" type="presOf" srcId="{CACBAB17-9D8D-4AC6-A963-E938A5915D70}" destId="{D585C263-8D80-4D78-B027-666E5816573B}" srcOrd="0" destOrd="0" presId="urn:microsoft.com/office/officeart/2005/8/layout/vList5"/>
    <dgm:cxn modelId="{1C3F781E-C575-4AF6-8396-D5639C35EDFE}" type="presOf" srcId="{A37AA101-38CA-4191-A2B2-A35B0C947FFC}" destId="{9FF4E518-361A-465F-A3D5-7821FF923337}" srcOrd="0" destOrd="0" presId="urn:microsoft.com/office/officeart/2005/8/layout/vList5"/>
    <dgm:cxn modelId="{4B27430D-1D46-4FA3-8BFA-87349C86E164}" srcId="{582C48A1-20A5-4E07-9244-99EF0258949B}" destId="{17A9EF79-AF39-4E2E-82E6-2D1E6BDDA53A}" srcOrd="0" destOrd="0" parTransId="{87E0D54F-0067-41FD-9971-DD6B48D3EF53}" sibTransId="{203B1800-B09B-4B64-9093-540E91D029D1}"/>
    <dgm:cxn modelId="{B6C7BE58-7F54-4CA1-9007-022E70D9A0FA}" type="presOf" srcId="{17A9EF79-AF39-4E2E-82E6-2D1E6BDDA53A}" destId="{31052CE0-383B-47B6-8AFB-BC3D20C07494}" srcOrd="0" destOrd="0" presId="urn:microsoft.com/office/officeart/2005/8/layout/vList5"/>
    <dgm:cxn modelId="{F8B18576-164D-4349-A50F-49BBDEB69CFD}" type="presOf" srcId="{582C48A1-20A5-4E07-9244-99EF0258949B}" destId="{A5292E59-A3BC-4825-A072-E1CDB64B6110}" srcOrd="0" destOrd="0" presId="urn:microsoft.com/office/officeart/2005/8/layout/vList5"/>
    <dgm:cxn modelId="{384C3F89-B23B-40B1-826A-28E619A41FCE}" type="presOf" srcId="{7A3C3B32-D179-4D11-AB5F-415FFBAF295F}" destId="{5C85C543-EAC9-4334-A4A0-7DD54A0C38A9}" srcOrd="0" destOrd="0" presId="urn:microsoft.com/office/officeart/2005/8/layout/vList5"/>
    <dgm:cxn modelId="{DEFD0806-D8E9-41A2-9359-16BD12743C3F}" type="presParOf" srcId="{9FF4E518-361A-465F-A3D5-7821FF923337}" destId="{E5F622A5-1D93-4629-B08B-38FE30CEBB92}" srcOrd="0" destOrd="0" presId="urn:microsoft.com/office/officeart/2005/8/layout/vList5"/>
    <dgm:cxn modelId="{5549FECA-BE2C-4C68-B5F5-9696DCF008C6}" type="presParOf" srcId="{E5F622A5-1D93-4629-B08B-38FE30CEBB92}" destId="{A5292E59-A3BC-4825-A072-E1CDB64B6110}" srcOrd="0" destOrd="0" presId="urn:microsoft.com/office/officeart/2005/8/layout/vList5"/>
    <dgm:cxn modelId="{A4EA5671-21BE-4E95-9ED1-35CF8249508D}" type="presParOf" srcId="{E5F622A5-1D93-4629-B08B-38FE30CEBB92}" destId="{31052CE0-383B-47B6-8AFB-BC3D20C07494}" srcOrd="1" destOrd="0" presId="urn:microsoft.com/office/officeart/2005/8/layout/vList5"/>
    <dgm:cxn modelId="{E098D532-76E6-4830-8005-5412F6769B12}" type="presParOf" srcId="{9FF4E518-361A-465F-A3D5-7821FF923337}" destId="{C19B61CB-F9DE-40D3-9B1F-B27D8C391D8A}" srcOrd="1" destOrd="0" presId="urn:microsoft.com/office/officeart/2005/8/layout/vList5"/>
    <dgm:cxn modelId="{6CCB97A2-D315-422C-83E3-6EC814404F46}" type="presParOf" srcId="{9FF4E518-361A-465F-A3D5-7821FF923337}" destId="{7F7291D8-4D1E-4E37-A7D4-1B6810DC7DC7}" srcOrd="2" destOrd="0" presId="urn:microsoft.com/office/officeart/2005/8/layout/vList5"/>
    <dgm:cxn modelId="{24D52717-D8D1-4BFA-AD7F-2A23D2631303}" type="presParOf" srcId="{7F7291D8-4D1E-4E37-A7D4-1B6810DC7DC7}" destId="{8CF4EBEA-D281-43C8-83DB-4E6D2538DF1D}" srcOrd="0" destOrd="0" presId="urn:microsoft.com/office/officeart/2005/8/layout/vList5"/>
    <dgm:cxn modelId="{ABC3D5E2-B519-4408-8845-94C6319B4A3A}" type="presParOf" srcId="{7F7291D8-4D1E-4E37-A7D4-1B6810DC7DC7}" destId="{5C85C543-EAC9-4334-A4A0-7DD54A0C38A9}" srcOrd="1" destOrd="0" presId="urn:microsoft.com/office/officeart/2005/8/layout/vList5"/>
    <dgm:cxn modelId="{8B9AE9B7-11C9-4731-99CF-5D174E62D67D}" type="presParOf" srcId="{9FF4E518-361A-465F-A3D5-7821FF923337}" destId="{248773A8-8D2F-4B56-AF21-61B21098D1DA}" srcOrd="3" destOrd="0" presId="urn:microsoft.com/office/officeart/2005/8/layout/vList5"/>
    <dgm:cxn modelId="{82FE9D6F-DB5F-4056-A574-A5AE2C2198EA}" type="presParOf" srcId="{9FF4E518-361A-465F-A3D5-7821FF923337}" destId="{037A7764-BE16-479B-AF58-ED23953B6413}" srcOrd="4" destOrd="0" presId="urn:microsoft.com/office/officeart/2005/8/layout/vList5"/>
    <dgm:cxn modelId="{98F99FC8-CCDB-47C3-B98E-884703308686}" type="presParOf" srcId="{037A7764-BE16-479B-AF58-ED23953B6413}" destId="{D585C263-8D80-4D78-B027-666E5816573B}" srcOrd="0" destOrd="0" presId="urn:microsoft.com/office/officeart/2005/8/layout/vList5"/>
    <dgm:cxn modelId="{5568EFAD-2D6F-437D-ACA4-23990E75183F}" type="presParOf" srcId="{037A7764-BE16-479B-AF58-ED23953B6413}" destId="{74A13CA0-068F-4CC4-8134-0BD2F478AA0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37AA101-38CA-4191-A2B2-A35B0C947FF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7A9EF79-AF39-4E2E-82E6-2D1E6BDDA53A}">
      <dgm:prSet phldrT="[Текст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sz="1000" dirty="0">
            <a:ln>
              <a:noFill/>
            </a:ln>
            <a:solidFill>
              <a:srgbClr val="430D0E"/>
            </a:solidFill>
          </a:endParaRPr>
        </a:p>
      </dgm:t>
    </dgm:pt>
    <dgm:pt modelId="{87E0D54F-0067-41FD-9971-DD6B48D3EF53}" type="parTrans" cxnId="{4B27430D-1D46-4FA3-8BFA-87349C86E164}">
      <dgm:prSet/>
      <dgm:spPr/>
      <dgm:t>
        <a:bodyPr/>
        <a:lstStyle/>
        <a:p>
          <a:endParaRPr lang="ru-RU"/>
        </a:p>
      </dgm:t>
    </dgm:pt>
    <dgm:pt modelId="{203B1800-B09B-4B64-9093-540E91D029D1}" type="sibTrans" cxnId="{4B27430D-1D46-4FA3-8BFA-87349C86E164}">
      <dgm:prSet/>
      <dgm:spPr/>
      <dgm:t>
        <a:bodyPr/>
        <a:lstStyle/>
        <a:p>
          <a:endParaRPr lang="ru-RU"/>
        </a:p>
      </dgm:t>
    </dgm:pt>
    <dgm:pt modelId="{03857C4F-21D3-496A-AA86-9F5D7E5EFEB9}">
      <dgm:prSet phldrT="[Текст]" phldr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170A643B-624D-497A-A7D5-2B8FAE34162C}" type="parTrans" cxnId="{69B238A0-6866-432A-B28E-5E8920149448}">
      <dgm:prSet/>
      <dgm:spPr/>
      <dgm:t>
        <a:bodyPr/>
        <a:lstStyle/>
        <a:p>
          <a:endParaRPr lang="ru-RU"/>
        </a:p>
      </dgm:t>
    </dgm:pt>
    <dgm:pt modelId="{37CB407C-5295-4621-94F6-DDFE5C062452}" type="sibTrans" cxnId="{69B238A0-6866-432A-B28E-5E8920149448}">
      <dgm:prSet/>
      <dgm:spPr/>
      <dgm:t>
        <a:bodyPr/>
        <a:lstStyle/>
        <a:p>
          <a:endParaRPr lang="ru-RU"/>
        </a:p>
      </dgm:t>
    </dgm:pt>
    <dgm:pt modelId="{7A3C3B32-D179-4D11-AB5F-415FFBAF295F}">
      <dgm:prSet phldrT="[Текст]" custT="1"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ru-RU" sz="1200" b="1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Позы учащихся и их чередование в зависимости от характера выполняемой работы. Степень естественности позы школьников на уроке может служить хорошим индикатором психологического воздействия учителя, степени его авторитаризма: механизм </a:t>
          </a:r>
          <a:r>
            <a:rPr lang="ru-RU" sz="1200" b="1" cap="none" spc="150" dirty="0" err="1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здоровьеразрушающего</a:t>
          </a:r>
          <a:r>
            <a:rPr lang="ru-RU" sz="1200" b="1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воздействия авторитарного учителя состоит, в частности, в том, что дети на его уроках избыточно напряжены. Эта изматывающая ситуация не только резко повышает уровень невротизации школьников, но и губительно отражается на их характере;</a:t>
          </a:r>
          <a:endParaRPr lang="ru-RU" sz="1000" b="1" cap="none" spc="150" dirty="0">
            <a:ln w="11430">
              <a:noFill/>
            </a:ln>
            <a:solidFill>
              <a:srgbClr val="430D0E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210FBA0F-38E7-4905-B642-754EC93C3938}" type="parTrans" cxnId="{7F9879C5-A74B-43C4-AC8F-65EA9383EF0B}">
      <dgm:prSet/>
      <dgm:spPr/>
      <dgm:t>
        <a:bodyPr/>
        <a:lstStyle/>
        <a:p>
          <a:endParaRPr lang="ru-RU"/>
        </a:p>
      </dgm:t>
    </dgm:pt>
    <dgm:pt modelId="{CB012BA2-C6C0-48B0-8894-D85A22FE5E09}" type="sibTrans" cxnId="{7F9879C5-A74B-43C4-AC8F-65EA9383EF0B}">
      <dgm:prSet/>
      <dgm:spPr/>
      <dgm:t>
        <a:bodyPr/>
        <a:lstStyle/>
        <a:p>
          <a:endParaRPr lang="ru-RU"/>
        </a:p>
      </dgm:t>
    </dgm:pt>
    <dgm:pt modelId="{3C885A8C-4690-4D39-A8FD-F8336B7AD984}">
      <dgm:prSet custT="1"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ru-RU" sz="1600" b="1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Умение учителя использовать возможности показа видеоматериалов для </a:t>
          </a:r>
          <a:r>
            <a:rPr lang="ru-RU" sz="1600" b="1" cap="none" spc="150" dirty="0" err="1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инсценирования</a:t>
          </a:r>
          <a:r>
            <a:rPr lang="ru-RU" sz="1600" b="1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дискуссии, обсуждения, привития интереса к познавательным программам, т. е. для взаимосвязанного решения как учебных, так и воспитательных задач;;</a:t>
          </a:r>
          <a:br>
            <a:rPr lang="ru-RU" sz="1600" b="1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</a:br>
          <a:endParaRPr lang="ru-RU" sz="1600" dirty="0">
            <a:ln w="11430">
              <a:noFill/>
            </a:ln>
            <a:solidFill>
              <a:srgbClr val="430D0E"/>
            </a:solidFill>
          </a:endParaRPr>
        </a:p>
      </dgm:t>
    </dgm:pt>
    <dgm:pt modelId="{CA2D4AB2-9F28-40ED-86C0-2CDBFC0871C2}" type="parTrans" cxnId="{7CB9F39B-7BC7-4C58-8FA9-56832BDBA211}">
      <dgm:prSet/>
      <dgm:spPr/>
      <dgm:t>
        <a:bodyPr/>
        <a:lstStyle/>
        <a:p>
          <a:endParaRPr lang="ru-RU"/>
        </a:p>
      </dgm:t>
    </dgm:pt>
    <dgm:pt modelId="{E7CE32C4-2A9E-43F3-AFA6-B3C1D91A02CE}" type="sibTrans" cxnId="{7CB9F39B-7BC7-4C58-8FA9-56832BDBA211}">
      <dgm:prSet/>
      <dgm:spPr/>
      <dgm:t>
        <a:bodyPr/>
        <a:lstStyle/>
        <a:p>
          <a:endParaRPr lang="ru-RU"/>
        </a:p>
      </dgm:t>
    </dgm:pt>
    <dgm:pt modelId="{5E1E2D21-7851-46D3-8C6F-A9A8F6F01327}">
      <dgm:prSet phldrT="[Текст]" custT="1"/>
      <dgm:spPr/>
      <dgm:t>
        <a:bodyPr/>
        <a:lstStyle/>
        <a:p>
          <a:r>
            <a:rPr lang="ru-RU" sz="1400" b="1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Физкультминутки и </a:t>
          </a:r>
          <a:r>
            <a:rPr lang="ru-RU" sz="1400" b="1" cap="none" spc="150" dirty="0" err="1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физкультпаузы</a:t>
          </a:r>
          <a:r>
            <a:rPr lang="ru-RU" sz="1400" b="1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, которые являются обязательной составной частью урока. Необходимо обратить внимание на их содержание и продолжительность (норма — на 15–20 минут урока по 1 минуте из 3х легких упражнений с 3–4 повторениями каждого), а также эмоциональный климат во время выполнения упражнений и наличие у школьников желания их выполнять;</a:t>
          </a:r>
          <a:endParaRPr lang="ru-RU" sz="1100" dirty="0"/>
        </a:p>
      </dgm:t>
    </dgm:pt>
    <dgm:pt modelId="{CACBAB17-9D8D-4AC6-A963-E938A5915D70}">
      <dgm:prSet phldrT="[Текст]" phldr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2682E994-602F-4338-9C18-DF4B7FD2E9E6}" type="sibTrans" cxnId="{1A2F08B7-B088-4A04-8CEC-FDAF19D6E0CC}">
      <dgm:prSet/>
      <dgm:spPr/>
      <dgm:t>
        <a:bodyPr/>
        <a:lstStyle/>
        <a:p>
          <a:endParaRPr lang="ru-RU"/>
        </a:p>
      </dgm:t>
    </dgm:pt>
    <dgm:pt modelId="{A37F4639-AEEF-4EBF-87D2-DC3B22011F7D}" type="parTrans" cxnId="{1A2F08B7-B088-4A04-8CEC-FDAF19D6E0CC}">
      <dgm:prSet/>
      <dgm:spPr/>
      <dgm:t>
        <a:bodyPr/>
        <a:lstStyle/>
        <a:p>
          <a:endParaRPr lang="ru-RU"/>
        </a:p>
      </dgm:t>
    </dgm:pt>
    <dgm:pt modelId="{84496451-A6D0-436A-9591-B54C988A39DE}" type="sibTrans" cxnId="{71D58FFE-6877-4C84-A820-090108D346E8}">
      <dgm:prSet/>
      <dgm:spPr/>
      <dgm:t>
        <a:bodyPr/>
        <a:lstStyle/>
        <a:p>
          <a:endParaRPr lang="ru-RU"/>
        </a:p>
      </dgm:t>
    </dgm:pt>
    <dgm:pt modelId="{7B590A03-E84B-4F7B-90E6-36EFBD982AE4}" type="parTrans" cxnId="{71D58FFE-6877-4C84-A820-090108D346E8}">
      <dgm:prSet/>
      <dgm:spPr/>
      <dgm:t>
        <a:bodyPr/>
        <a:lstStyle/>
        <a:p>
          <a:endParaRPr lang="ru-RU"/>
        </a:p>
      </dgm:t>
    </dgm:pt>
    <dgm:pt modelId="{7D965F97-D809-4D48-8567-63F3608E08F4}">
      <dgm:prSet phldrT="[Текст]" phldr="1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A559BB9A-252E-43BC-87AF-1309D340F90D}" type="parTrans" cxnId="{879B958A-DF71-4255-80C1-0589BE086B43}">
      <dgm:prSet/>
      <dgm:spPr/>
      <dgm:t>
        <a:bodyPr/>
        <a:lstStyle/>
        <a:p>
          <a:endParaRPr lang="ru-RU"/>
        </a:p>
      </dgm:t>
    </dgm:pt>
    <dgm:pt modelId="{6B488503-3CFB-441E-BEDE-2EF9DBFE921E}" type="sibTrans" cxnId="{879B958A-DF71-4255-80C1-0589BE086B43}">
      <dgm:prSet/>
      <dgm:spPr/>
      <dgm:t>
        <a:bodyPr/>
        <a:lstStyle/>
        <a:p>
          <a:endParaRPr lang="ru-RU"/>
        </a:p>
      </dgm:t>
    </dgm:pt>
    <dgm:pt modelId="{26D8C5E2-6EC9-4007-A4D9-1E01C6912106}">
      <dgm:prSet phldrT="[Текст]" custT="1"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ru-RU" sz="1400" b="1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Положительной оценки заслуживает включение в содержательную часть урока вопросов, связанных со здоровьем и здоровым образом жизни. Умение учителя выделить и подчеркнуть вопросы, связанные со здоровьем, является одним из критериев его педагогического профессионализма; </a:t>
          </a:r>
          <a:endParaRPr lang="ru-RU" sz="1300" b="1" cap="none" spc="150" dirty="0">
            <a:ln w="11430">
              <a:noFill/>
            </a:ln>
            <a:solidFill>
              <a:srgbClr val="430D0E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7E75F2F9-8348-4053-8E14-E34300F67434}" type="parTrans" cxnId="{88557C52-38B0-4136-8E82-230183581673}">
      <dgm:prSet/>
      <dgm:spPr/>
      <dgm:t>
        <a:bodyPr/>
        <a:lstStyle/>
        <a:p>
          <a:endParaRPr lang="ru-RU"/>
        </a:p>
      </dgm:t>
    </dgm:pt>
    <dgm:pt modelId="{D5EDB538-E34F-4961-A0EC-C6BA0BBC0C24}" type="sibTrans" cxnId="{88557C52-38B0-4136-8E82-230183581673}">
      <dgm:prSet/>
      <dgm:spPr/>
      <dgm:t>
        <a:bodyPr/>
        <a:lstStyle/>
        <a:p>
          <a:endParaRPr lang="ru-RU"/>
        </a:p>
      </dgm:t>
    </dgm:pt>
    <dgm:pt modelId="{9FF4E518-361A-465F-A3D5-7821FF923337}" type="pres">
      <dgm:prSet presAssocID="{A37AA101-38CA-4191-A2B2-A35B0C947FF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1F0386F-2E5C-48C8-8185-76E598C8E772}" type="pres">
      <dgm:prSet presAssocID="{17A9EF79-AF39-4E2E-82E6-2D1E6BDDA53A}" presName="linNode" presStyleCnt="0"/>
      <dgm:spPr/>
    </dgm:pt>
    <dgm:pt modelId="{497A8AF6-D00E-4F1A-9264-5EEAD6E67721}" type="pres">
      <dgm:prSet presAssocID="{17A9EF79-AF39-4E2E-82E6-2D1E6BDDA53A}" presName="parentText" presStyleLbl="node1" presStyleIdx="0" presStyleCnt="4" custScaleX="4470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3A2C1E-39C8-42CB-AB8C-506DE96F193F}" type="pres">
      <dgm:prSet presAssocID="{17A9EF79-AF39-4E2E-82E6-2D1E6BDDA53A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76CE64-3380-443B-8EB8-D6A61F01ED99}" type="pres">
      <dgm:prSet presAssocID="{203B1800-B09B-4B64-9093-540E91D029D1}" presName="sp" presStyleCnt="0"/>
      <dgm:spPr/>
    </dgm:pt>
    <dgm:pt modelId="{7F7291D8-4D1E-4E37-A7D4-1B6810DC7DC7}" type="pres">
      <dgm:prSet presAssocID="{03857C4F-21D3-496A-AA86-9F5D7E5EFEB9}" presName="linNode" presStyleCnt="0"/>
      <dgm:spPr/>
    </dgm:pt>
    <dgm:pt modelId="{8CF4EBEA-D281-43C8-83DB-4E6D2538DF1D}" type="pres">
      <dgm:prSet presAssocID="{03857C4F-21D3-496A-AA86-9F5D7E5EFEB9}" presName="parentText" presStyleLbl="node1" presStyleIdx="1" presStyleCnt="4" custScaleX="44259" custScaleY="9283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85C543-EAC9-4334-A4A0-7DD54A0C38A9}" type="pres">
      <dgm:prSet presAssocID="{03857C4F-21D3-496A-AA86-9F5D7E5EFEB9}" presName="descendantText" presStyleLbl="alignAccFollowNode1" presStyleIdx="1" presStyleCnt="4" custScaleX="100008" custScaleY="1341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8773A8-8D2F-4B56-AF21-61B21098D1DA}" type="pres">
      <dgm:prSet presAssocID="{37CB407C-5295-4621-94F6-DDFE5C062452}" presName="sp" presStyleCnt="0"/>
      <dgm:spPr/>
    </dgm:pt>
    <dgm:pt modelId="{037A7764-BE16-479B-AF58-ED23953B6413}" type="pres">
      <dgm:prSet presAssocID="{CACBAB17-9D8D-4AC6-A963-E938A5915D70}" presName="linNode" presStyleCnt="0"/>
      <dgm:spPr/>
    </dgm:pt>
    <dgm:pt modelId="{D585C263-8D80-4D78-B027-666E5816573B}" type="pres">
      <dgm:prSet presAssocID="{CACBAB17-9D8D-4AC6-A963-E938A5915D70}" presName="parentText" presStyleLbl="node1" presStyleIdx="2" presStyleCnt="4" custScaleX="45155" custScaleY="9957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A13CA0-068F-4CC4-8134-0BD2F478AA08}" type="pres">
      <dgm:prSet presAssocID="{CACBAB17-9D8D-4AC6-A963-E938A5915D70}" presName="descendantText" presStyleLbl="alignAccFollowNode1" presStyleIdx="2" presStyleCnt="4" custScaleX="100137" custScaleY="1197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F9FCD5-2252-4B92-B880-DDCF71B15E91}" type="pres">
      <dgm:prSet presAssocID="{2682E994-602F-4338-9C18-DF4B7FD2E9E6}" presName="sp" presStyleCnt="0"/>
      <dgm:spPr/>
    </dgm:pt>
    <dgm:pt modelId="{A24512D9-1DF8-4FE3-ADAC-7FB664F25108}" type="pres">
      <dgm:prSet presAssocID="{7D965F97-D809-4D48-8567-63F3608E08F4}" presName="linNode" presStyleCnt="0"/>
      <dgm:spPr/>
    </dgm:pt>
    <dgm:pt modelId="{00DBE7DE-2948-46C5-95E9-415C9C46B2F9}" type="pres">
      <dgm:prSet presAssocID="{7D965F97-D809-4D48-8567-63F3608E08F4}" presName="parentText" presStyleLbl="node1" presStyleIdx="3" presStyleCnt="4" custScaleX="44260" custScaleY="9884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F127AF-EEF9-4BCA-867D-84FFD0DA2D82}" type="pres">
      <dgm:prSet presAssocID="{7D965F97-D809-4D48-8567-63F3608E08F4}" presName="descendantText" presStyleLbl="alignAccFollowNode1" presStyleIdx="3" presStyleCnt="4" custScaleX="100274" custScaleY="1133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1D58FFE-6877-4C84-A820-090108D346E8}" srcId="{CACBAB17-9D8D-4AC6-A963-E938A5915D70}" destId="{5E1E2D21-7851-46D3-8C6F-A9A8F6F01327}" srcOrd="0" destOrd="0" parTransId="{7B590A03-E84B-4F7B-90E6-36EFBD982AE4}" sibTransId="{84496451-A6D0-436A-9591-B54C988A39DE}"/>
    <dgm:cxn modelId="{69B238A0-6866-432A-B28E-5E8920149448}" srcId="{A37AA101-38CA-4191-A2B2-A35B0C947FFC}" destId="{03857C4F-21D3-496A-AA86-9F5D7E5EFEB9}" srcOrd="1" destOrd="0" parTransId="{170A643B-624D-497A-A7D5-2B8FAE34162C}" sibTransId="{37CB407C-5295-4621-94F6-DDFE5C062452}"/>
    <dgm:cxn modelId="{785C254D-FB0B-43E4-B714-982AB84EF161}" type="presOf" srcId="{26D8C5E2-6EC9-4007-A4D9-1E01C6912106}" destId="{34F127AF-EEF9-4BCA-867D-84FFD0DA2D82}" srcOrd="0" destOrd="0" presId="urn:microsoft.com/office/officeart/2005/8/layout/vList5"/>
    <dgm:cxn modelId="{1A2F08B7-B088-4A04-8CEC-FDAF19D6E0CC}" srcId="{A37AA101-38CA-4191-A2B2-A35B0C947FFC}" destId="{CACBAB17-9D8D-4AC6-A963-E938A5915D70}" srcOrd="2" destOrd="0" parTransId="{A37F4639-AEEF-4EBF-87D2-DC3B22011F7D}" sibTransId="{2682E994-602F-4338-9C18-DF4B7FD2E9E6}"/>
    <dgm:cxn modelId="{D2C1A8BB-C891-4F7C-8C23-71021B55AFC3}" type="presOf" srcId="{17A9EF79-AF39-4E2E-82E6-2D1E6BDDA53A}" destId="{497A8AF6-D00E-4F1A-9264-5EEAD6E67721}" srcOrd="0" destOrd="0" presId="urn:microsoft.com/office/officeart/2005/8/layout/vList5"/>
    <dgm:cxn modelId="{7CB9F39B-7BC7-4C58-8FA9-56832BDBA211}" srcId="{17A9EF79-AF39-4E2E-82E6-2D1E6BDDA53A}" destId="{3C885A8C-4690-4D39-A8FD-F8336B7AD984}" srcOrd="0" destOrd="0" parTransId="{CA2D4AB2-9F28-40ED-86C0-2CDBFC0871C2}" sibTransId="{E7CE32C4-2A9E-43F3-AFA6-B3C1D91A02CE}"/>
    <dgm:cxn modelId="{7F9879C5-A74B-43C4-AC8F-65EA9383EF0B}" srcId="{03857C4F-21D3-496A-AA86-9F5D7E5EFEB9}" destId="{7A3C3B32-D179-4D11-AB5F-415FFBAF295F}" srcOrd="0" destOrd="0" parTransId="{210FBA0F-38E7-4905-B642-754EC93C3938}" sibTransId="{CB012BA2-C6C0-48B0-8894-D85A22FE5E09}"/>
    <dgm:cxn modelId="{82B6964A-EC4F-48BA-B0F7-86473A009234}" type="presOf" srcId="{A37AA101-38CA-4191-A2B2-A35B0C947FFC}" destId="{9FF4E518-361A-465F-A3D5-7821FF923337}" srcOrd="0" destOrd="0" presId="urn:microsoft.com/office/officeart/2005/8/layout/vList5"/>
    <dgm:cxn modelId="{A6198E1C-9B94-474F-A814-9D4E2097B29F}" type="presOf" srcId="{7D965F97-D809-4D48-8567-63F3608E08F4}" destId="{00DBE7DE-2948-46C5-95E9-415C9C46B2F9}" srcOrd="0" destOrd="0" presId="urn:microsoft.com/office/officeart/2005/8/layout/vList5"/>
    <dgm:cxn modelId="{B0AF99DC-512A-4E69-B82F-352ADE53A517}" type="presOf" srcId="{5E1E2D21-7851-46D3-8C6F-A9A8F6F01327}" destId="{74A13CA0-068F-4CC4-8134-0BD2F478AA08}" srcOrd="0" destOrd="0" presId="urn:microsoft.com/office/officeart/2005/8/layout/vList5"/>
    <dgm:cxn modelId="{FB3A895F-AD78-4EE7-A58F-3C12725FBD04}" type="presOf" srcId="{CACBAB17-9D8D-4AC6-A963-E938A5915D70}" destId="{D585C263-8D80-4D78-B027-666E5816573B}" srcOrd="0" destOrd="0" presId="urn:microsoft.com/office/officeart/2005/8/layout/vList5"/>
    <dgm:cxn modelId="{879B958A-DF71-4255-80C1-0589BE086B43}" srcId="{A37AA101-38CA-4191-A2B2-A35B0C947FFC}" destId="{7D965F97-D809-4D48-8567-63F3608E08F4}" srcOrd="3" destOrd="0" parTransId="{A559BB9A-252E-43BC-87AF-1309D340F90D}" sibTransId="{6B488503-3CFB-441E-BEDE-2EF9DBFE921E}"/>
    <dgm:cxn modelId="{88557C52-38B0-4136-8E82-230183581673}" srcId="{7D965F97-D809-4D48-8567-63F3608E08F4}" destId="{26D8C5E2-6EC9-4007-A4D9-1E01C6912106}" srcOrd="0" destOrd="0" parTransId="{7E75F2F9-8348-4053-8E14-E34300F67434}" sibTransId="{D5EDB538-E34F-4961-A0EC-C6BA0BBC0C24}"/>
    <dgm:cxn modelId="{1652204E-4DCB-473B-AE42-36830025D43B}" type="presOf" srcId="{3C885A8C-4690-4D39-A8FD-F8336B7AD984}" destId="{643A2C1E-39C8-42CB-AB8C-506DE96F193F}" srcOrd="0" destOrd="0" presId="urn:microsoft.com/office/officeart/2005/8/layout/vList5"/>
    <dgm:cxn modelId="{EC660BF9-27EC-462B-85A7-5593CE6A2142}" type="presOf" srcId="{03857C4F-21D3-496A-AA86-9F5D7E5EFEB9}" destId="{8CF4EBEA-D281-43C8-83DB-4E6D2538DF1D}" srcOrd="0" destOrd="0" presId="urn:microsoft.com/office/officeart/2005/8/layout/vList5"/>
    <dgm:cxn modelId="{4B27430D-1D46-4FA3-8BFA-87349C86E164}" srcId="{A37AA101-38CA-4191-A2B2-A35B0C947FFC}" destId="{17A9EF79-AF39-4E2E-82E6-2D1E6BDDA53A}" srcOrd="0" destOrd="0" parTransId="{87E0D54F-0067-41FD-9971-DD6B48D3EF53}" sibTransId="{203B1800-B09B-4B64-9093-540E91D029D1}"/>
    <dgm:cxn modelId="{41FFE3D3-D2E7-463F-84EF-8B34A7005B98}" type="presOf" srcId="{7A3C3B32-D179-4D11-AB5F-415FFBAF295F}" destId="{5C85C543-EAC9-4334-A4A0-7DD54A0C38A9}" srcOrd="0" destOrd="0" presId="urn:microsoft.com/office/officeart/2005/8/layout/vList5"/>
    <dgm:cxn modelId="{343AA8A6-AE83-474F-A2D7-32F52CD868D7}" type="presParOf" srcId="{9FF4E518-361A-465F-A3D5-7821FF923337}" destId="{41F0386F-2E5C-48C8-8185-76E598C8E772}" srcOrd="0" destOrd="0" presId="urn:microsoft.com/office/officeart/2005/8/layout/vList5"/>
    <dgm:cxn modelId="{D4395791-B743-4E70-8203-236EBF32F6F2}" type="presParOf" srcId="{41F0386F-2E5C-48C8-8185-76E598C8E772}" destId="{497A8AF6-D00E-4F1A-9264-5EEAD6E67721}" srcOrd="0" destOrd="0" presId="urn:microsoft.com/office/officeart/2005/8/layout/vList5"/>
    <dgm:cxn modelId="{5345936F-1088-46B0-93A2-BA2919955348}" type="presParOf" srcId="{41F0386F-2E5C-48C8-8185-76E598C8E772}" destId="{643A2C1E-39C8-42CB-AB8C-506DE96F193F}" srcOrd="1" destOrd="0" presId="urn:microsoft.com/office/officeart/2005/8/layout/vList5"/>
    <dgm:cxn modelId="{9CC2F6D4-1935-4EE4-80D7-9AB9AC4C20EC}" type="presParOf" srcId="{9FF4E518-361A-465F-A3D5-7821FF923337}" destId="{9076CE64-3380-443B-8EB8-D6A61F01ED99}" srcOrd="1" destOrd="0" presId="urn:microsoft.com/office/officeart/2005/8/layout/vList5"/>
    <dgm:cxn modelId="{02845B84-6BB2-4D91-AF73-CC12EC07449B}" type="presParOf" srcId="{9FF4E518-361A-465F-A3D5-7821FF923337}" destId="{7F7291D8-4D1E-4E37-A7D4-1B6810DC7DC7}" srcOrd="2" destOrd="0" presId="urn:microsoft.com/office/officeart/2005/8/layout/vList5"/>
    <dgm:cxn modelId="{BA5C43F6-02A8-42F5-B9D0-914C4A936A8B}" type="presParOf" srcId="{7F7291D8-4D1E-4E37-A7D4-1B6810DC7DC7}" destId="{8CF4EBEA-D281-43C8-83DB-4E6D2538DF1D}" srcOrd="0" destOrd="0" presId="urn:microsoft.com/office/officeart/2005/8/layout/vList5"/>
    <dgm:cxn modelId="{40CE30A8-510E-443A-9475-52FB87FD8C65}" type="presParOf" srcId="{7F7291D8-4D1E-4E37-A7D4-1B6810DC7DC7}" destId="{5C85C543-EAC9-4334-A4A0-7DD54A0C38A9}" srcOrd="1" destOrd="0" presId="urn:microsoft.com/office/officeart/2005/8/layout/vList5"/>
    <dgm:cxn modelId="{C21072E1-70F3-45E9-9829-48381801D8AD}" type="presParOf" srcId="{9FF4E518-361A-465F-A3D5-7821FF923337}" destId="{248773A8-8D2F-4B56-AF21-61B21098D1DA}" srcOrd="3" destOrd="0" presId="urn:microsoft.com/office/officeart/2005/8/layout/vList5"/>
    <dgm:cxn modelId="{2239F347-DABF-41FB-97DD-02EAB4D6D269}" type="presParOf" srcId="{9FF4E518-361A-465F-A3D5-7821FF923337}" destId="{037A7764-BE16-479B-AF58-ED23953B6413}" srcOrd="4" destOrd="0" presId="urn:microsoft.com/office/officeart/2005/8/layout/vList5"/>
    <dgm:cxn modelId="{B7C37E20-FE3C-4751-99D6-6699565A17DC}" type="presParOf" srcId="{037A7764-BE16-479B-AF58-ED23953B6413}" destId="{D585C263-8D80-4D78-B027-666E5816573B}" srcOrd="0" destOrd="0" presId="urn:microsoft.com/office/officeart/2005/8/layout/vList5"/>
    <dgm:cxn modelId="{23E7210D-18F5-4824-BD89-466D50A7EF47}" type="presParOf" srcId="{037A7764-BE16-479B-AF58-ED23953B6413}" destId="{74A13CA0-068F-4CC4-8134-0BD2F478AA08}" srcOrd="1" destOrd="0" presId="urn:microsoft.com/office/officeart/2005/8/layout/vList5"/>
    <dgm:cxn modelId="{52AB0401-F903-4483-8000-BB9190FFD44C}" type="presParOf" srcId="{9FF4E518-361A-465F-A3D5-7821FF923337}" destId="{5CF9FCD5-2252-4B92-B880-DDCF71B15E91}" srcOrd="5" destOrd="0" presId="urn:microsoft.com/office/officeart/2005/8/layout/vList5"/>
    <dgm:cxn modelId="{15E58453-1F30-4C81-81C1-FEF383F65D16}" type="presParOf" srcId="{9FF4E518-361A-465F-A3D5-7821FF923337}" destId="{A24512D9-1DF8-4FE3-ADAC-7FB664F25108}" srcOrd="6" destOrd="0" presId="urn:microsoft.com/office/officeart/2005/8/layout/vList5"/>
    <dgm:cxn modelId="{350F8581-74C0-4BCC-AB3F-9A1A3F421D14}" type="presParOf" srcId="{A24512D9-1DF8-4FE3-ADAC-7FB664F25108}" destId="{00DBE7DE-2948-46C5-95E9-415C9C46B2F9}" srcOrd="0" destOrd="0" presId="urn:microsoft.com/office/officeart/2005/8/layout/vList5"/>
    <dgm:cxn modelId="{0BAF649D-9119-47D4-ACE0-EB7D4585D236}" type="presParOf" srcId="{A24512D9-1DF8-4FE3-ADAC-7FB664F25108}" destId="{34F127AF-EEF9-4BCA-867D-84FFD0DA2D8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37AA101-38CA-4191-A2B2-A35B0C947FF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82C48A1-20A5-4E07-9244-99EF0258949B}">
      <dgm:prSet phldrT="[Текст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96FC1C88-AA82-4A3E-BAF1-D3E162A58DB0}" type="parTrans" cxnId="{8CD50643-DD80-4FF1-8EBB-4DD8CBEEC2B4}">
      <dgm:prSet/>
      <dgm:spPr/>
      <dgm:t>
        <a:bodyPr/>
        <a:lstStyle/>
        <a:p>
          <a:endParaRPr lang="ru-RU"/>
        </a:p>
      </dgm:t>
    </dgm:pt>
    <dgm:pt modelId="{7C96F251-812E-47CF-8931-689701445916}" type="sibTrans" cxnId="{8CD50643-DD80-4FF1-8EBB-4DD8CBEEC2B4}">
      <dgm:prSet/>
      <dgm:spPr/>
      <dgm:t>
        <a:bodyPr/>
        <a:lstStyle/>
        <a:p>
          <a:endParaRPr lang="ru-RU"/>
        </a:p>
      </dgm:t>
    </dgm:pt>
    <dgm:pt modelId="{17A9EF79-AF39-4E2E-82E6-2D1E6BDDA53A}">
      <dgm:prSet phldrT="[Текст]"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ru-RU" b="1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Наличие у учащихся мотивации к учебной деятельности на уроке: интерес к занятиям, стремление больше узнать, радость от активности, интерес к изучаемому материалу и т. п. Оценивается уровень этой мотивации и методы ее повышения, используемые учителем; </a:t>
          </a:r>
          <a:endParaRPr lang="ru-RU" b="1" cap="none" spc="150" dirty="0">
            <a:ln w="11430">
              <a:noFill/>
            </a:ln>
            <a:solidFill>
              <a:srgbClr val="430D0E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87E0D54F-0067-41FD-9971-DD6B48D3EF53}" type="parTrans" cxnId="{4B27430D-1D46-4FA3-8BFA-87349C86E164}">
      <dgm:prSet/>
      <dgm:spPr/>
      <dgm:t>
        <a:bodyPr/>
        <a:lstStyle/>
        <a:p>
          <a:endParaRPr lang="ru-RU"/>
        </a:p>
      </dgm:t>
    </dgm:pt>
    <dgm:pt modelId="{203B1800-B09B-4B64-9093-540E91D029D1}" type="sibTrans" cxnId="{4B27430D-1D46-4FA3-8BFA-87349C86E164}">
      <dgm:prSet/>
      <dgm:spPr/>
      <dgm:t>
        <a:bodyPr/>
        <a:lstStyle/>
        <a:p>
          <a:endParaRPr lang="ru-RU"/>
        </a:p>
      </dgm:t>
    </dgm:pt>
    <dgm:pt modelId="{03857C4F-21D3-496A-AA86-9F5D7E5EFEB9}">
      <dgm:prSet phldrT="[Текст]" phldr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170A643B-624D-497A-A7D5-2B8FAE34162C}" type="parTrans" cxnId="{69B238A0-6866-432A-B28E-5E8920149448}">
      <dgm:prSet/>
      <dgm:spPr/>
      <dgm:t>
        <a:bodyPr/>
        <a:lstStyle/>
        <a:p>
          <a:endParaRPr lang="ru-RU"/>
        </a:p>
      </dgm:t>
    </dgm:pt>
    <dgm:pt modelId="{37CB407C-5295-4621-94F6-DDFE5C062452}" type="sibTrans" cxnId="{69B238A0-6866-432A-B28E-5E8920149448}">
      <dgm:prSet/>
      <dgm:spPr/>
      <dgm:t>
        <a:bodyPr/>
        <a:lstStyle/>
        <a:p>
          <a:endParaRPr lang="ru-RU"/>
        </a:p>
      </dgm:t>
    </dgm:pt>
    <dgm:pt modelId="{7A3C3B32-D179-4D11-AB5F-415FFBAF295F}">
      <dgm:prSet phldrT="[Текст]" custT="1"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ru-RU" sz="1800" b="1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Благоприятный психологический климат на уроке, который также служит одним из показателей успешности его проведения: заряд положительных эмоций, полученных школьниками и самим учителем определяет позитивное воздействие школы на здоровье;</a:t>
          </a:r>
          <a:endParaRPr lang="ru-RU" sz="1800" b="1" cap="none" spc="150" dirty="0">
            <a:ln w="11430">
              <a:noFill/>
            </a:ln>
            <a:solidFill>
              <a:srgbClr val="430D0E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210FBA0F-38E7-4905-B642-754EC93C3938}" type="parTrans" cxnId="{7F9879C5-A74B-43C4-AC8F-65EA9383EF0B}">
      <dgm:prSet/>
      <dgm:spPr/>
      <dgm:t>
        <a:bodyPr/>
        <a:lstStyle/>
        <a:p>
          <a:endParaRPr lang="ru-RU"/>
        </a:p>
      </dgm:t>
    </dgm:pt>
    <dgm:pt modelId="{CB012BA2-C6C0-48B0-8894-D85A22FE5E09}" type="sibTrans" cxnId="{7F9879C5-A74B-43C4-AC8F-65EA9383EF0B}">
      <dgm:prSet/>
      <dgm:spPr/>
      <dgm:t>
        <a:bodyPr/>
        <a:lstStyle/>
        <a:p>
          <a:endParaRPr lang="ru-RU"/>
        </a:p>
      </dgm:t>
    </dgm:pt>
    <dgm:pt modelId="{CACBAB17-9D8D-4AC6-A963-E938A5915D70}">
      <dgm:prSet phldrT="[Текст]" phldr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A37F4639-AEEF-4EBF-87D2-DC3B22011F7D}" type="parTrans" cxnId="{1A2F08B7-B088-4A04-8CEC-FDAF19D6E0CC}">
      <dgm:prSet/>
      <dgm:spPr/>
      <dgm:t>
        <a:bodyPr/>
        <a:lstStyle/>
        <a:p>
          <a:endParaRPr lang="ru-RU"/>
        </a:p>
      </dgm:t>
    </dgm:pt>
    <dgm:pt modelId="{2682E994-602F-4338-9C18-DF4B7FD2E9E6}" type="sibTrans" cxnId="{1A2F08B7-B088-4A04-8CEC-FDAF19D6E0CC}">
      <dgm:prSet/>
      <dgm:spPr/>
      <dgm:t>
        <a:bodyPr/>
        <a:lstStyle/>
        <a:p>
          <a:endParaRPr lang="ru-RU"/>
        </a:p>
      </dgm:t>
    </dgm:pt>
    <dgm:pt modelId="{5E1E2D21-7851-46D3-8C6F-A9A8F6F01327}">
      <dgm:prSet phldrT="[Текст]" custT="1"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ru-RU" sz="1800" b="1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Преобладающее выражение лица учителя. Урок неполноценен, если на нем не было эмоционально-смысловых разрядок: улыбок, уместных остроумных шуток, использования поговорок, афоризмов с комментариями, музыкальных минуток;</a:t>
          </a:r>
          <a:endParaRPr lang="ru-RU" sz="1800" b="1" cap="none" spc="150" dirty="0">
            <a:ln w="11430">
              <a:noFill/>
            </a:ln>
            <a:solidFill>
              <a:srgbClr val="430D0E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7B590A03-E84B-4F7B-90E6-36EFBD982AE4}" type="parTrans" cxnId="{71D58FFE-6877-4C84-A820-090108D346E8}">
      <dgm:prSet/>
      <dgm:spPr/>
      <dgm:t>
        <a:bodyPr/>
        <a:lstStyle/>
        <a:p>
          <a:endParaRPr lang="ru-RU"/>
        </a:p>
      </dgm:t>
    </dgm:pt>
    <dgm:pt modelId="{84496451-A6D0-436A-9591-B54C988A39DE}" type="sibTrans" cxnId="{71D58FFE-6877-4C84-A820-090108D346E8}">
      <dgm:prSet/>
      <dgm:spPr/>
      <dgm:t>
        <a:bodyPr/>
        <a:lstStyle/>
        <a:p>
          <a:endParaRPr lang="ru-RU"/>
        </a:p>
      </dgm:t>
    </dgm:pt>
    <dgm:pt modelId="{9FF4E518-361A-465F-A3D5-7821FF923337}" type="pres">
      <dgm:prSet presAssocID="{A37AA101-38CA-4191-A2B2-A35B0C947FF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5F622A5-1D93-4629-B08B-38FE30CEBB92}" type="pres">
      <dgm:prSet presAssocID="{582C48A1-20A5-4E07-9244-99EF0258949B}" presName="linNode" presStyleCnt="0"/>
      <dgm:spPr/>
    </dgm:pt>
    <dgm:pt modelId="{A5292E59-A3BC-4825-A072-E1CDB64B6110}" type="pres">
      <dgm:prSet presAssocID="{582C48A1-20A5-4E07-9244-99EF0258949B}" presName="parentText" presStyleLbl="node1" presStyleIdx="0" presStyleCnt="3" custScaleX="48687" custScaleY="7134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052CE0-383B-47B6-8AFB-BC3D20C07494}" type="pres">
      <dgm:prSet presAssocID="{582C48A1-20A5-4E07-9244-99EF0258949B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9B61CB-F9DE-40D3-9B1F-B27D8C391D8A}" type="pres">
      <dgm:prSet presAssocID="{7C96F251-812E-47CF-8931-689701445916}" presName="sp" presStyleCnt="0"/>
      <dgm:spPr/>
    </dgm:pt>
    <dgm:pt modelId="{7F7291D8-4D1E-4E37-A7D4-1B6810DC7DC7}" type="pres">
      <dgm:prSet presAssocID="{03857C4F-21D3-496A-AA86-9F5D7E5EFEB9}" presName="linNode" presStyleCnt="0"/>
      <dgm:spPr/>
    </dgm:pt>
    <dgm:pt modelId="{8CF4EBEA-D281-43C8-83DB-4E6D2538DF1D}" type="pres">
      <dgm:prSet presAssocID="{03857C4F-21D3-496A-AA86-9F5D7E5EFEB9}" presName="parentText" presStyleLbl="node1" presStyleIdx="1" presStyleCnt="3" custScaleX="48171" custScaleY="6658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85C543-EAC9-4334-A4A0-7DD54A0C38A9}" type="pres">
      <dgm:prSet presAssocID="{03857C4F-21D3-496A-AA86-9F5D7E5EFEB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8773A8-8D2F-4B56-AF21-61B21098D1DA}" type="pres">
      <dgm:prSet presAssocID="{37CB407C-5295-4621-94F6-DDFE5C062452}" presName="sp" presStyleCnt="0"/>
      <dgm:spPr/>
    </dgm:pt>
    <dgm:pt modelId="{037A7764-BE16-479B-AF58-ED23953B6413}" type="pres">
      <dgm:prSet presAssocID="{CACBAB17-9D8D-4AC6-A963-E938A5915D70}" presName="linNode" presStyleCnt="0"/>
      <dgm:spPr/>
    </dgm:pt>
    <dgm:pt modelId="{D585C263-8D80-4D78-B027-666E5816573B}" type="pres">
      <dgm:prSet presAssocID="{CACBAB17-9D8D-4AC6-A963-E938A5915D70}" presName="parentText" presStyleLbl="node1" presStyleIdx="2" presStyleCnt="3" custScaleX="48171" custScaleY="6259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A13CA0-068F-4CC4-8134-0BD2F478AA08}" type="pres">
      <dgm:prSet presAssocID="{CACBAB17-9D8D-4AC6-A963-E938A5915D70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9AF3DD6-73AB-4889-8C55-8F2FB6949E69}" type="presOf" srcId="{582C48A1-20A5-4E07-9244-99EF0258949B}" destId="{A5292E59-A3BC-4825-A072-E1CDB64B6110}" srcOrd="0" destOrd="0" presId="urn:microsoft.com/office/officeart/2005/8/layout/vList5"/>
    <dgm:cxn modelId="{9437CCAA-4192-41ED-927E-15372B588F6C}" type="presOf" srcId="{7A3C3B32-D179-4D11-AB5F-415FFBAF295F}" destId="{5C85C543-EAC9-4334-A4A0-7DD54A0C38A9}" srcOrd="0" destOrd="0" presId="urn:microsoft.com/office/officeart/2005/8/layout/vList5"/>
    <dgm:cxn modelId="{A8E7FC98-9EAD-4D4F-BAD9-23E51098F0C3}" type="presOf" srcId="{5E1E2D21-7851-46D3-8C6F-A9A8F6F01327}" destId="{74A13CA0-068F-4CC4-8134-0BD2F478AA08}" srcOrd="0" destOrd="0" presId="urn:microsoft.com/office/officeart/2005/8/layout/vList5"/>
    <dgm:cxn modelId="{71D58FFE-6877-4C84-A820-090108D346E8}" srcId="{CACBAB17-9D8D-4AC6-A963-E938A5915D70}" destId="{5E1E2D21-7851-46D3-8C6F-A9A8F6F01327}" srcOrd="0" destOrd="0" parTransId="{7B590A03-E84B-4F7B-90E6-36EFBD982AE4}" sibTransId="{84496451-A6D0-436A-9591-B54C988A39DE}"/>
    <dgm:cxn modelId="{8CD50643-DD80-4FF1-8EBB-4DD8CBEEC2B4}" srcId="{A37AA101-38CA-4191-A2B2-A35B0C947FFC}" destId="{582C48A1-20A5-4E07-9244-99EF0258949B}" srcOrd="0" destOrd="0" parTransId="{96FC1C88-AA82-4A3E-BAF1-D3E162A58DB0}" sibTransId="{7C96F251-812E-47CF-8931-689701445916}"/>
    <dgm:cxn modelId="{0944CD54-71D0-4454-8C8C-CC2259AF6F17}" type="presOf" srcId="{CACBAB17-9D8D-4AC6-A963-E938A5915D70}" destId="{D585C263-8D80-4D78-B027-666E5816573B}" srcOrd="0" destOrd="0" presId="urn:microsoft.com/office/officeart/2005/8/layout/vList5"/>
    <dgm:cxn modelId="{69B238A0-6866-432A-B28E-5E8920149448}" srcId="{A37AA101-38CA-4191-A2B2-A35B0C947FFC}" destId="{03857C4F-21D3-496A-AA86-9F5D7E5EFEB9}" srcOrd="1" destOrd="0" parTransId="{170A643B-624D-497A-A7D5-2B8FAE34162C}" sibTransId="{37CB407C-5295-4621-94F6-DDFE5C062452}"/>
    <dgm:cxn modelId="{F0E12821-9605-49B8-99DD-18609C9F0CD4}" type="presOf" srcId="{A37AA101-38CA-4191-A2B2-A35B0C947FFC}" destId="{9FF4E518-361A-465F-A3D5-7821FF923337}" srcOrd="0" destOrd="0" presId="urn:microsoft.com/office/officeart/2005/8/layout/vList5"/>
    <dgm:cxn modelId="{1A2F08B7-B088-4A04-8CEC-FDAF19D6E0CC}" srcId="{A37AA101-38CA-4191-A2B2-A35B0C947FFC}" destId="{CACBAB17-9D8D-4AC6-A963-E938A5915D70}" srcOrd="2" destOrd="0" parTransId="{A37F4639-AEEF-4EBF-87D2-DC3B22011F7D}" sibTransId="{2682E994-602F-4338-9C18-DF4B7FD2E9E6}"/>
    <dgm:cxn modelId="{A4F1A182-1814-4C95-B2DF-8A032775C31A}" type="presOf" srcId="{17A9EF79-AF39-4E2E-82E6-2D1E6BDDA53A}" destId="{31052CE0-383B-47B6-8AFB-BC3D20C07494}" srcOrd="0" destOrd="0" presId="urn:microsoft.com/office/officeart/2005/8/layout/vList5"/>
    <dgm:cxn modelId="{7F9879C5-A74B-43C4-AC8F-65EA9383EF0B}" srcId="{03857C4F-21D3-496A-AA86-9F5D7E5EFEB9}" destId="{7A3C3B32-D179-4D11-AB5F-415FFBAF295F}" srcOrd="0" destOrd="0" parTransId="{210FBA0F-38E7-4905-B642-754EC93C3938}" sibTransId="{CB012BA2-C6C0-48B0-8894-D85A22FE5E09}"/>
    <dgm:cxn modelId="{8BF3448A-3A1E-4CC8-A8EB-154D5DE71DC4}" type="presOf" srcId="{03857C4F-21D3-496A-AA86-9F5D7E5EFEB9}" destId="{8CF4EBEA-D281-43C8-83DB-4E6D2538DF1D}" srcOrd="0" destOrd="0" presId="urn:microsoft.com/office/officeart/2005/8/layout/vList5"/>
    <dgm:cxn modelId="{4B27430D-1D46-4FA3-8BFA-87349C86E164}" srcId="{582C48A1-20A5-4E07-9244-99EF0258949B}" destId="{17A9EF79-AF39-4E2E-82E6-2D1E6BDDA53A}" srcOrd="0" destOrd="0" parTransId="{87E0D54F-0067-41FD-9971-DD6B48D3EF53}" sibTransId="{203B1800-B09B-4B64-9093-540E91D029D1}"/>
    <dgm:cxn modelId="{F81FA6EE-52A2-420B-B046-07BECD59F52F}" type="presParOf" srcId="{9FF4E518-361A-465F-A3D5-7821FF923337}" destId="{E5F622A5-1D93-4629-B08B-38FE30CEBB92}" srcOrd="0" destOrd="0" presId="urn:microsoft.com/office/officeart/2005/8/layout/vList5"/>
    <dgm:cxn modelId="{6EAB9A24-5760-441E-B31C-C375B95942ED}" type="presParOf" srcId="{E5F622A5-1D93-4629-B08B-38FE30CEBB92}" destId="{A5292E59-A3BC-4825-A072-E1CDB64B6110}" srcOrd="0" destOrd="0" presId="urn:microsoft.com/office/officeart/2005/8/layout/vList5"/>
    <dgm:cxn modelId="{ECB57FEB-40E9-435B-BE15-456D5B89C41A}" type="presParOf" srcId="{E5F622A5-1D93-4629-B08B-38FE30CEBB92}" destId="{31052CE0-383B-47B6-8AFB-BC3D20C07494}" srcOrd="1" destOrd="0" presId="urn:microsoft.com/office/officeart/2005/8/layout/vList5"/>
    <dgm:cxn modelId="{9F96E0E5-C307-430D-9E9D-7331182A0B9E}" type="presParOf" srcId="{9FF4E518-361A-465F-A3D5-7821FF923337}" destId="{C19B61CB-F9DE-40D3-9B1F-B27D8C391D8A}" srcOrd="1" destOrd="0" presId="urn:microsoft.com/office/officeart/2005/8/layout/vList5"/>
    <dgm:cxn modelId="{75605DB0-0EC7-41ED-BB42-6DAD7CA0F090}" type="presParOf" srcId="{9FF4E518-361A-465F-A3D5-7821FF923337}" destId="{7F7291D8-4D1E-4E37-A7D4-1B6810DC7DC7}" srcOrd="2" destOrd="0" presId="urn:microsoft.com/office/officeart/2005/8/layout/vList5"/>
    <dgm:cxn modelId="{91C28330-9A06-47ED-9B01-FE4C82B023A2}" type="presParOf" srcId="{7F7291D8-4D1E-4E37-A7D4-1B6810DC7DC7}" destId="{8CF4EBEA-D281-43C8-83DB-4E6D2538DF1D}" srcOrd="0" destOrd="0" presId="urn:microsoft.com/office/officeart/2005/8/layout/vList5"/>
    <dgm:cxn modelId="{CBA0D39F-BF7C-4CF3-AEF3-64BC49126D15}" type="presParOf" srcId="{7F7291D8-4D1E-4E37-A7D4-1B6810DC7DC7}" destId="{5C85C543-EAC9-4334-A4A0-7DD54A0C38A9}" srcOrd="1" destOrd="0" presId="urn:microsoft.com/office/officeart/2005/8/layout/vList5"/>
    <dgm:cxn modelId="{8BECFDA1-A55D-4052-A5C1-AE6D0C4F3966}" type="presParOf" srcId="{9FF4E518-361A-465F-A3D5-7821FF923337}" destId="{248773A8-8D2F-4B56-AF21-61B21098D1DA}" srcOrd="3" destOrd="0" presId="urn:microsoft.com/office/officeart/2005/8/layout/vList5"/>
    <dgm:cxn modelId="{4012EAAB-B0E0-4BB1-BB18-6976266D7BDF}" type="presParOf" srcId="{9FF4E518-361A-465F-A3D5-7821FF923337}" destId="{037A7764-BE16-479B-AF58-ED23953B6413}" srcOrd="4" destOrd="0" presId="urn:microsoft.com/office/officeart/2005/8/layout/vList5"/>
    <dgm:cxn modelId="{8963422D-9B87-49A4-A881-893F9D9A1652}" type="presParOf" srcId="{037A7764-BE16-479B-AF58-ED23953B6413}" destId="{D585C263-8D80-4D78-B027-666E5816573B}" srcOrd="0" destOrd="0" presId="urn:microsoft.com/office/officeart/2005/8/layout/vList5"/>
    <dgm:cxn modelId="{D009F739-F0CA-45C1-AE32-E2E76566B2AA}" type="presParOf" srcId="{037A7764-BE16-479B-AF58-ED23953B6413}" destId="{74A13CA0-068F-4CC4-8134-0BD2F478AA0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37AA101-38CA-4191-A2B2-A35B0C947FF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82C48A1-20A5-4E07-9244-99EF0258949B}">
      <dgm:prSet phldrT="[Текст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96FC1C88-AA82-4A3E-BAF1-D3E162A58DB0}" type="parTrans" cxnId="{8CD50643-DD80-4FF1-8EBB-4DD8CBEEC2B4}">
      <dgm:prSet/>
      <dgm:spPr/>
      <dgm:t>
        <a:bodyPr/>
        <a:lstStyle/>
        <a:p>
          <a:endParaRPr lang="ru-RU"/>
        </a:p>
      </dgm:t>
    </dgm:pt>
    <dgm:pt modelId="{7C96F251-812E-47CF-8931-689701445916}" type="sibTrans" cxnId="{8CD50643-DD80-4FF1-8EBB-4DD8CBEEC2B4}">
      <dgm:prSet/>
      <dgm:spPr/>
      <dgm:t>
        <a:bodyPr/>
        <a:lstStyle/>
        <a:p>
          <a:endParaRPr lang="ru-RU"/>
        </a:p>
      </dgm:t>
    </dgm:pt>
    <dgm:pt modelId="{17A9EF79-AF39-4E2E-82E6-2D1E6BDDA53A}">
      <dgm:prSet phldrT="[Текст]"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ru-RU" b="1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Момент наступления утомления учащихся и снижения их учебной активности. Определяется в ходе наблюдения за возрастанием двигательных и пассивных отвлечений школьников в процессе учебной работы. Норма — не ранее чем за 5–10 минут до окончания урока; </a:t>
          </a:r>
          <a:endParaRPr lang="ru-RU" b="1" cap="none" spc="150" dirty="0">
            <a:ln w="11430">
              <a:noFill/>
            </a:ln>
            <a:solidFill>
              <a:srgbClr val="430D0E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87E0D54F-0067-41FD-9971-DD6B48D3EF53}" type="parTrans" cxnId="{4B27430D-1D46-4FA3-8BFA-87349C86E164}">
      <dgm:prSet/>
      <dgm:spPr/>
      <dgm:t>
        <a:bodyPr/>
        <a:lstStyle/>
        <a:p>
          <a:endParaRPr lang="ru-RU"/>
        </a:p>
      </dgm:t>
    </dgm:pt>
    <dgm:pt modelId="{203B1800-B09B-4B64-9093-540E91D029D1}" type="sibTrans" cxnId="{4B27430D-1D46-4FA3-8BFA-87349C86E164}">
      <dgm:prSet/>
      <dgm:spPr/>
      <dgm:t>
        <a:bodyPr/>
        <a:lstStyle/>
        <a:p>
          <a:endParaRPr lang="ru-RU"/>
        </a:p>
      </dgm:t>
    </dgm:pt>
    <dgm:pt modelId="{7A3C3B32-D179-4D11-AB5F-415FFBAF295F}">
      <dgm:prSet phldrT="[Текст]" custT="1"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ru-RU" sz="1800" b="1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Темп и особенности окончания урока. Желательно, чтобы завершение урока было спокойным: учащиеся имели возможность задать учителю вопросы, учитель мог прокомментировать задание на дом, попрощаться со школьниками; </a:t>
          </a:r>
          <a:endParaRPr lang="ru-RU" sz="1800" b="1" cap="none" spc="150" dirty="0">
            <a:ln w="11430">
              <a:noFill/>
            </a:ln>
            <a:solidFill>
              <a:srgbClr val="430D0E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210FBA0F-38E7-4905-B642-754EC93C3938}" type="parTrans" cxnId="{7F9879C5-A74B-43C4-AC8F-65EA9383EF0B}">
      <dgm:prSet/>
      <dgm:spPr/>
      <dgm:t>
        <a:bodyPr/>
        <a:lstStyle/>
        <a:p>
          <a:endParaRPr lang="ru-RU"/>
        </a:p>
      </dgm:t>
    </dgm:pt>
    <dgm:pt modelId="{CB012BA2-C6C0-48B0-8894-D85A22FE5E09}" type="sibTrans" cxnId="{7F9879C5-A74B-43C4-AC8F-65EA9383EF0B}">
      <dgm:prSet/>
      <dgm:spPr/>
      <dgm:t>
        <a:bodyPr/>
        <a:lstStyle/>
        <a:p>
          <a:endParaRPr lang="ru-RU"/>
        </a:p>
      </dgm:t>
    </dgm:pt>
    <dgm:pt modelId="{CACBAB17-9D8D-4AC6-A963-E938A5915D70}">
      <dgm:prSet phldrT="[Текст]" phldr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A37F4639-AEEF-4EBF-87D2-DC3B22011F7D}" type="parTrans" cxnId="{1A2F08B7-B088-4A04-8CEC-FDAF19D6E0CC}">
      <dgm:prSet/>
      <dgm:spPr/>
      <dgm:t>
        <a:bodyPr/>
        <a:lstStyle/>
        <a:p>
          <a:endParaRPr lang="ru-RU"/>
        </a:p>
      </dgm:t>
    </dgm:pt>
    <dgm:pt modelId="{2682E994-602F-4338-9C18-DF4B7FD2E9E6}" type="sibTrans" cxnId="{1A2F08B7-B088-4A04-8CEC-FDAF19D6E0CC}">
      <dgm:prSet/>
      <dgm:spPr/>
      <dgm:t>
        <a:bodyPr/>
        <a:lstStyle/>
        <a:p>
          <a:endParaRPr lang="ru-RU"/>
        </a:p>
      </dgm:t>
    </dgm:pt>
    <dgm:pt modelId="{5E1E2D21-7851-46D3-8C6F-A9A8F6F01327}">
      <dgm:prSet phldrT="[Текст]" custT="1"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ru-RU" sz="2000" b="1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Интегральным показателем эффективности проведенного занятия можно считать состояние и вид учеников, выходящих с урока. Стоит обратить внимание и на состояние учителя. </a:t>
          </a:r>
          <a:endParaRPr lang="ru-RU" sz="2000" b="1" cap="none" spc="150" dirty="0">
            <a:ln w="11430">
              <a:noFill/>
            </a:ln>
            <a:solidFill>
              <a:srgbClr val="430D0E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7B590A03-E84B-4F7B-90E6-36EFBD982AE4}" type="parTrans" cxnId="{71D58FFE-6877-4C84-A820-090108D346E8}">
      <dgm:prSet/>
      <dgm:spPr/>
      <dgm:t>
        <a:bodyPr/>
        <a:lstStyle/>
        <a:p>
          <a:endParaRPr lang="ru-RU"/>
        </a:p>
      </dgm:t>
    </dgm:pt>
    <dgm:pt modelId="{84496451-A6D0-436A-9591-B54C988A39DE}" type="sibTrans" cxnId="{71D58FFE-6877-4C84-A820-090108D346E8}">
      <dgm:prSet/>
      <dgm:spPr/>
      <dgm:t>
        <a:bodyPr/>
        <a:lstStyle/>
        <a:p>
          <a:endParaRPr lang="ru-RU"/>
        </a:p>
      </dgm:t>
    </dgm:pt>
    <dgm:pt modelId="{03857C4F-21D3-496A-AA86-9F5D7E5EFEB9}">
      <dgm:prSet phldrT="[Текст]" phldr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37CB407C-5295-4621-94F6-DDFE5C062452}" type="sibTrans" cxnId="{69B238A0-6866-432A-B28E-5E8920149448}">
      <dgm:prSet/>
      <dgm:spPr/>
      <dgm:t>
        <a:bodyPr/>
        <a:lstStyle/>
        <a:p>
          <a:endParaRPr lang="ru-RU"/>
        </a:p>
      </dgm:t>
    </dgm:pt>
    <dgm:pt modelId="{170A643B-624D-497A-A7D5-2B8FAE34162C}" type="parTrans" cxnId="{69B238A0-6866-432A-B28E-5E8920149448}">
      <dgm:prSet/>
      <dgm:spPr/>
      <dgm:t>
        <a:bodyPr/>
        <a:lstStyle/>
        <a:p>
          <a:endParaRPr lang="ru-RU"/>
        </a:p>
      </dgm:t>
    </dgm:pt>
    <dgm:pt modelId="{9FF4E518-361A-465F-A3D5-7821FF923337}" type="pres">
      <dgm:prSet presAssocID="{A37AA101-38CA-4191-A2B2-A35B0C947FF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5F622A5-1D93-4629-B08B-38FE30CEBB92}" type="pres">
      <dgm:prSet presAssocID="{582C48A1-20A5-4E07-9244-99EF0258949B}" presName="linNode" presStyleCnt="0"/>
      <dgm:spPr/>
    </dgm:pt>
    <dgm:pt modelId="{A5292E59-A3BC-4825-A072-E1CDB64B6110}" type="pres">
      <dgm:prSet presAssocID="{582C48A1-20A5-4E07-9244-99EF0258949B}" presName="parentText" presStyleLbl="node1" presStyleIdx="0" presStyleCnt="3" custScaleX="52296" custScaleY="7344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052CE0-383B-47B6-8AFB-BC3D20C07494}" type="pres">
      <dgm:prSet presAssocID="{582C48A1-20A5-4E07-9244-99EF0258949B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9B61CB-F9DE-40D3-9B1F-B27D8C391D8A}" type="pres">
      <dgm:prSet presAssocID="{7C96F251-812E-47CF-8931-689701445916}" presName="sp" presStyleCnt="0"/>
      <dgm:spPr/>
    </dgm:pt>
    <dgm:pt modelId="{7F7291D8-4D1E-4E37-A7D4-1B6810DC7DC7}" type="pres">
      <dgm:prSet presAssocID="{03857C4F-21D3-496A-AA86-9F5D7E5EFEB9}" presName="linNode" presStyleCnt="0"/>
      <dgm:spPr/>
    </dgm:pt>
    <dgm:pt modelId="{8CF4EBEA-D281-43C8-83DB-4E6D2538DF1D}" type="pres">
      <dgm:prSet presAssocID="{03857C4F-21D3-496A-AA86-9F5D7E5EFEB9}" presName="parentText" presStyleLbl="node1" presStyleIdx="1" presStyleCnt="3" custScaleX="51781" custScaleY="6658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85C543-EAC9-4334-A4A0-7DD54A0C38A9}" type="pres">
      <dgm:prSet presAssocID="{03857C4F-21D3-496A-AA86-9F5D7E5EFEB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8773A8-8D2F-4B56-AF21-61B21098D1DA}" type="pres">
      <dgm:prSet presAssocID="{37CB407C-5295-4621-94F6-DDFE5C062452}" presName="sp" presStyleCnt="0"/>
      <dgm:spPr/>
    </dgm:pt>
    <dgm:pt modelId="{037A7764-BE16-479B-AF58-ED23953B6413}" type="pres">
      <dgm:prSet presAssocID="{CACBAB17-9D8D-4AC6-A963-E938A5915D70}" presName="linNode" presStyleCnt="0"/>
      <dgm:spPr/>
    </dgm:pt>
    <dgm:pt modelId="{D585C263-8D80-4D78-B027-666E5816573B}" type="pres">
      <dgm:prSet presAssocID="{CACBAB17-9D8D-4AC6-A963-E938A5915D70}" presName="parentText" presStyleLbl="node1" presStyleIdx="2" presStyleCnt="3" custScaleX="50749" custScaleY="6644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A13CA0-068F-4CC4-8134-0BD2F478AA08}" type="pres">
      <dgm:prSet presAssocID="{CACBAB17-9D8D-4AC6-A963-E938A5915D70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CD50643-DD80-4FF1-8EBB-4DD8CBEEC2B4}" srcId="{A37AA101-38CA-4191-A2B2-A35B0C947FFC}" destId="{582C48A1-20A5-4E07-9244-99EF0258949B}" srcOrd="0" destOrd="0" parTransId="{96FC1C88-AA82-4A3E-BAF1-D3E162A58DB0}" sibTransId="{7C96F251-812E-47CF-8931-689701445916}"/>
    <dgm:cxn modelId="{71D58FFE-6877-4C84-A820-090108D346E8}" srcId="{CACBAB17-9D8D-4AC6-A963-E938A5915D70}" destId="{5E1E2D21-7851-46D3-8C6F-A9A8F6F01327}" srcOrd="0" destOrd="0" parTransId="{7B590A03-E84B-4F7B-90E6-36EFBD982AE4}" sibTransId="{84496451-A6D0-436A-9591-B54C988A39DE}"/>
    <dgm:cxn modelId="{09B84D5F-DD2C-464E-AD31-AD725FAFB175}" type="presOf" srcId="{03857C4F-21D3-496A-AA86-9F5D7E5EFEB9}" destId="{8CF4EBEA-D281-43C8-83DB-4E6D2538DF1D}" srcOrd="0" destOrd="0" presId="urn:microsoft.com/office/officeart/2005/8/layout/vList5"/>
    <dgm:cxn modelId="{69B238A0-6866-432A-B28E-5E8920149448}" srcId="{A37AA101-38CA-4191-A2B2-A35B0C947FFC}" destId="{03857C4F-21D3-496A-AA86-9F5D7E5EFEB9}" srcOrd="1" destOrd="0" parTransId="{170A643B-624D-497A-A7D5-2B8FAE34162C}" sibTransId="{37CB407C-5295-4621-94F6-DDFE5C062452}"/>
    <dgm:cxn modelId="{58C83A46-2725-4437-A72B-D4E23102ADBC}" type="presOf" srcId="{17A9EF79-AF39-4E2E-82E6-2D1E6BDDA53A}" destId="{31052CE0-383B-47B6-8AFB-BC3D20C07494}" srcOrd="0" destOrd="0" presId="urn:microsoft.com/office/officeart/2005/8/layout/vList5"/>
    <dgm:cxn modelId="{54A1256F-4229-4D44-946B-DD4F14110FB7}" type="presOf" srcId="{582C48A1-20A5-4E07-9244-99EF0258949B}" destId="{A5292E59-A3BC-4825-A072-E1CDB64B6110}" srcOrd="0" destOrd="0" presId="urn:microsoft.com/office/officeart/2005/8/layout/vList5"/>
    <dgm:cxn modelId="{7B35A62B-0760-4295-A24B-E9F635CCA9B5}" type="presOf" srcId="{5E1E2D21-7851-46D3-8C6F-A9A8F6F01327}" destId="{74A13CA0-068F-4CC4-8134-0BD2F478AA08}" srcOrd="0" destOrd="0" presId="urn:microsoft.com/office/officeart/2005/8/layout/vList5"/>
    <dgm:cxn modelId="{1A2F08B7-B088-4A04-8CEC-FDAF19D6E0CC}" srcId="{A37AA101-38CA-4191-A2B2-A35B0C947FFC}" destId="{CACBAB17-9D8D-4AC6-A963-E938A5915D70}" srcOrd="2" destOrd="0" parTransId="{A37F4639-AEEF-4EBF-87D2-DC3B22011F7D}" sibTransId="{2682E994-602F-4338-9C18-DF4B7FD2E9E6}"/>
    <dgm:cxn modelId="{7F9879C5-A74B-43C4-AC8F-65EA9383EF0B}" srcId="{03857C4F-21D3-496A-AA86-9F5D7E5EFEB9}" destId="{7A3C3B32-D179-4D11-AB5F-415FFBAF295F}" srcOrd="0" destOrd="0" parTransId="{210FBA0F-38E7-4905-B642-754EC93C3938}" sibTransId="{CB012BA2-C6C0-48B0-8894-D85A22FE5E09}"/>
    <dgm:cxn modelId="{B54E4C9C-62DD-4764-8B61-041998D0DDCB}" type="presOf" srcId="{CACBAB17-9D8D-4AC6-A963-E938A5915D70}" destId="{D585C263-8D80-4D78-B027-666E5816573B}" srcOrd="0" destOrd="0" presId="urn:microsoft.com/office/officeart/2005/8/layout/vList5"/>
    <dgm:cxn modelId="{EF5A1F8C-104A-4453-B5D9-9F9C23AE218C}" type="presOf" srcId="{7A3C3B32-D179-4D11-AB5F-415FFBAF295F}" destId="{5C85C543-EAC9-4334-A4A0-7DD54A0C38A9}" srcOrd="0" destOrd="0" presId="urn:microsoft.com/office/officeart/2005/8/layout/vList5"/>
    <dgm:cxn modelId="{4B27430D-1D46-4FA3-8BFA-87349C86E164}" srcId="{582C48A1-20A5-4E07-9244-99EF0258949B}" destId="{17A9EF79-AF39-4E2E-82E6-2D1E6BDDA53A}" srcOrd="0" destOrd="0" parTransId="{87E0D54F-0067-41FD-9971-DD6B48D3EF53}" sibTransId="{203B1800-B09B-4B64-9093-540E91D029D1}"/>
    <dgm:cxn modelId="{FDEB4E4D-093E-4AA9-8E19-0209D1DAF946}" type="presOf" srcId="{A37AA101-38CA-4191-A2B2-A35B0C947FFC}" destId="{9FF4E518-361A-465F-A3D5-7821FF923337}" srcOrd="0" destOrd="0" presId="urn:microsoft.com/office/officeart/2005/8/layout/vList5"/>
    <dgm:cxn modelId="{46CA0D8A-849D-451E-ABA1-8037655AE00A}" type="presParOf" srcId="{9FF4E518-361A-465F-A3D5-7821FF923337}" destId="{E5F622A5-1D93-4629-B08B-38FE30CEBB92}" srcOrd="0" destOrd="0" presId="urn:microsoft.com/office/officeart/2005/8/layout/vList5"/>
    <dgm:cxn modelId="{F10EE92E-6BBE-4E38-A097-9161FCDAD995}" type="presParOf" srcId="{E5F622A5-1D93-4629-B08B-38FE30CEBB92}" destId="{A5292E59-A3BC-4825-A072-E1CDB64B6110}" srcOrd="0" destOrd="0" presId="urn:microsoft.com/office/officeart/2005/8/layout/vList5"/>
    <dgm:cxn modelId="{7E663199-533F-491E-8C74-9AF220974D56}" type="presParOf" srcId="{E5F622A5-1D93-4629-B08B-38FE30CEBB92}" destId="{31052CE0-383B-47B6-8AFB-BC3D20C07494}" srcOrd="1" destOrd="0" presId="urn:microsoft.com/office/officeart/2005/8/layout/vList5"/>
    <dgm:cxn modelId="{AD8361E7-0605-4B83-A47A-C3BC8312CE45}" type="presParOf" srcId="{9FF4E518-361A-465F-A3D5-7821FF923337}" destId="{C19B61CB-F9DE-40D3-9B1F-B27D8C391D8A}" srcOrd="1" destOrd="0" presId="urn:microsoft.com/office/officeart/2005/8/layout/vList5"/>
    <dgm:cxn modelId="{5341D705-57F8-448A-8B7A-532B5227DBA2}" type="presParOf" srcId="{9FF4E518-361A-465F-A3D5-7821FF923337}" destId="{7F7291D8-4D1E-4E37-A7D4-1B6810DC7DC7}" srcOrd="2" destOrd="0" presId="urn:microsoft.com/office/officeart/2005/8/layout/vList5"/>
    <dgm:cxn modelId="{9004F11F-5E7B-43AC-8A53-9F5AE93FFF47}" type="presParOf" srcId="{7F7291D8-4D1E-4E37-A7D4-1B6810DC7DC7}" destId="{8CF4EBEA-D281-43C8-83DB-4E6D2538DF1D}" srcOrd="0" destOrd="0" presId="urn:microsoft.com/office/officeart/2005/8/layout/vList5"/>
    <dgm:cxn modelId="{2D4A0CA0-10BB-4BDC-8CFC-5D1211923F91}" type="presParOf" srcId="{7F7291D8-4D1E-4E37-A7D4-1B6810DC7DC7}" destId="{5C85C543-EAC9-4334-A4A0-7DD54A0C38A9}" srcOrd="1" destOrd="0" presId="urn:microsoft.com/office/officeart/2005/8/layout/vList5"/>
    <dgm:cxn modelId="{83502D76-6204-4F2E-B382-B482E47E03CD}" type="presParOf" srcId="{9FF4E518-361A-465F-A3D5-7821FF923337}" destId="{248773A8-8D2F-4B56-AF21-61B21098D1DA}" srcOrd="3" destOrd="0" presId="urn:microsoft.com/office/officeart/2005/8/layout/vList5"/>
    <dgm:cxn modelId="{360448EB-3E1A-4A22-A285-C9E931E51074}" type="presParOf" srcId="{9FF4E518-361A-465F-A3D5-7821FF923337}" destId="{037A7764-BE16-479B-AF58-ED23953B6413}" srcOrd="4" destOrd="0" presId="urn:microsoft.com/office/officeart/2005/8/layout/vList5"/>
    <dgm:cxn modelId="{1CEA7848-7EE0-47D8-802A-8380FCDB7F53}" type="presParOf" srcId="{037A7764-BE16-479B-AF58-ED23953B6413}" destId="{D585C263-8D80-4D78-B027-666E5816573B}" srcOrd="0" destOrd="0" presId="urn:microsoft.com/office/officeart/2005/8/layout/vList5"/>
    <dgm:cxn modelId="{D915D02A-4DD0-4955-A970-7DC749926963}" type="presParOf" srcId="{037A7764-BE16-479B-AF58-ED23953B6413}" destId="{74A13CA0-068F-4CC4-8134-0BD2F478AA0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16B229-9E6C-4804-9843-1FC37317C4FA}">
      <dsp:nvSpPr>
        <dsp:cNvPr id="0" name=""/>
        <dsp:cNvSpPr/>
      </dsp:nvSpPr>
      <dsp:spPr>
        <a:xfrm rot="16200000">
          <a:off x="638044" y="-629630"/>
          <a:ext cx="2547750" cy="3807012"/>
        </a:xfrm>
        <a:prstGeom prst="round1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u="none" kern="1200" cap="none" spc="50" dirty="0" smtClean="0">
              <a:ln w="11430"/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Цель  деятельности</a:t>
          </a:r>
          <a:endParaRPr lang="ru-RU" sz="3200" b="1" u="none" kern="1200" cap="none" spc="50" dirty="0">
            <a:ln w="11430"/>
            <a:solidFill>
              <a:schemeClr val="tx2">
                <a:lumMod val="75000"/>
              </a:schemeClr>
            </a:solidFill>
            <a:effectLst/>
          </a:endParaRPr>
        </a:p>
      </dsp:txBody>
      <dsp:txXfrm rot="5400000">
        <a:off x="8413" y="1"/>
        <a:ext cx="3807012" cy="1910812"/>
      </dsp:txXfrm>
    </dsp:sp>
    <dsp:sp modelId="{03895FCE-B972-4956-928B-C121D1444A66}">
      <dsp:nvSpPr>
        <dsp:cNvPr id="0" name=""/>
        <dsp:cNvSpPr/>
      </dsp:nvSpPr>
      <dsp:spPr>
        <a:xfrm>
          <a:off x="3807012" y="0"/>
          <a:ext cx="3807012" cy="2547750"/>
        </a:xfrm>
        <a:prstGeom prst="round1Rect">
          <a:avLst/>
        </a:prstGeom>
        <a:solidFill>
          <a:schemeClr val="accent4">
            <a:hueOff val="-4334388"/>
            <a:satOff val="20563"/>
            <a:lumOff val="-4444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u="none" kern="1200" cap="none" spc="50" dirty="0" smtClean="0">
              <a:ln w="11430"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Содержание деятельности</a:t>
          </a:r>
          <a:endParaRPr lang="ru-RU" sz="3200" b="1" u="none" kern="1200" cap="none" spc="50" dirty="0">
            <a:ln w="11430">
              <a:noFill/>
            </a:ln>
            <a:solidFill>
              <a:schemeClr val="tx2">
                <a:lumMod val="75000"/>
              </a:schemeClr>
            </a:solidFill>
            <a:effectLst/>
          </a:endParaRPr>
        </a:p>
      </dsp:txBody>
      <dsp:txXfrm>
        <a:off x="3807012" y="0"/>
        <a:ext cx="3807012" cy="1910812"/>
      </dsp:txXfrm>
    </dsp:sp>
    <dsp:sp modelId="{EAD0920F-7AA1-49A6-AAFF-E8E43E2CA8B0}">
      <dsp:nvSpPr>
        <dsp:cNvPr id="0" name=""/>
        <dsp:cNvSpPr/>
      </dsp:nvSpPr>
      <dsp:spPr>
        <a:xfrm rot="10800000">
          <a:off x="0" y="2547750"/>
          <a:ext cx="3807012" cy="2547750"/>
        </a:xfrm>
        <a:prstGeom prst="round1Rect">
          <a:avLst/>
        </a:prstGeom>
        <a:solidFill>
          <a:schemeClr val="accent4">
            <a:hueOff val="-8668775"/>
            <a:satOff val="41126"/>
            <a:lumOff val="-8889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u="none" kern="1200" cap="none" spc="50" dirty="0" smtClean="0">
              <a:ln w="11430"/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Субъект деятельности</a:t>
          </a:r>
          <a:endParaRPr lang="ru-RU" sz="3200" b="1" u="none" kern="1200" cap="none" spc="50" dirty="0">
            <a:ln w="11430"/>
            <a:solidFill>
              <a:schemeClr val="tx2">
                <a:lumMod val="75000"/>
              </a:schemeClr>
            </a:solidFill>
            <a:effectLst/>
          </a:endParaRPr>
        </a:p>
      </dsp:txBody>
      <dsp:txXfrm rot="10800000">
        <a:off x="0" y="3184688"/>
        <a:ext cx="3807012" cy="1910812"/>
      </dsp:txXfrm>
    </dsp:sp>
    <dsp:sp modelId="{EDD2DA19-9912-4963-9BDC-B3D79AE358CC}">
      <dsp:nvSpPr>
        <dsp:cNvPr id="0" name=""/>
        <dsp:cNvSpPr/>
      </dsp:nvSpPr>
      <dsp:spPr>
        <a:xfrm rot="5400000">
          <a:off x="4436642" y="1918119"/>
          <a:ext cx="2547750" cy="3807012"/>
        </a:xfrm>
        <a:prstGeom prst="round1Rect">
          <a:avLst/>
        </a:prstGeom>
        <a:solidFill>
          <a:schemeClr val="accent4">
            <a:hueOff val="-13003162"/>
            <a:satOff val="61689"/>
            <a:lumOff val="-13333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u="none" kern="1200" cap="none" spc="50" dirty="0" smtClean="0">
              <a:ln w="11430"/>
              <a:solidFill>
                <a:schemeClr val="tx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Способы деятельности </a:t>
          </a:r>
          <a:endParaRPr lang="ru-RU" sz="3200" b="1" u="none" kern="1200" cap="none" spc="50" dirty="0">
            <a:ln w="11430"/>
            <a:solidFill>
              <a:schemeClr val="tx2">
                <a:lumMod val="75000"/>
              </a:schemeClr>
            </a:soli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sp:txBody>
      <dsp:txXfrm rot="-5400000">
        <a:off x="3807011" y="3184688"/>
        <a:ext cx="3807012" cy="1910812"/>
      </dsp:txXfrm>
    </dsp:sp>
    <dsp:sp modelId="{34BAC225-7407-4350-9BCF-A5F8E9E73F08}">
      <dsp:nvSpPr>
        <dsp:cNvPr id="0" name=""/>
        <dsp:cNvSpPr/>
      </dsp:nvSpPr>
      <dsp:spPr>
        <a:xfrm>
          <a:off x="2088774" y="1501153"/>
          <a:ext cx="3436475" cy="2093193"/>
        </a:xfrm>
        <a:prstGeom prst="roundRect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cap="none" spc="0" dirty="0" smtClean="0">
              <a:ln w="19050">
                <a:noFill/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При этом определяются следующие основные характеристики урока</a:t>
          </a:r>
          <a:endParaRPr lang="ru-RU" sz="2400" b="1" kern="1200" cap="none" spc="0" dirty="0">
            <a:ln w="19050">
              <a:noFill/>
              <a:prstDash val="solid"/>
            </a:ln>
            <a:solidFill>
              <a:schemeClr val="accent3">
                <a:lumMod val="75000"/>
              </a:schemeClr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</a:endParaRPr>
        </a:p>
      </dsp:txBody>
      <dsp:txXfrm>
        <a:off x="2190955" y="1603334"/>
        <a:ext cx="3232113" cy="18888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752E1A-75CC-499E-A6D1-176BB7F2030B}">
      <dsp:nvSpPr>
        <dsp:cNvPr id="0" name=""/>
        <dsp:cNvSpPr/>
      </dsp:nvSpPr>
      <dsp:spPr>
        <a:xfrm>
          <a:off x="3483" y="879568"/>
          <a:ext cx="11489210" cy="58167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905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l"/>
        </a:scene3d>
        <a:sp3d prstMaterial="plastic">
          <a:bevelT w="381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cap="none" spc="50" dirty="0" smtClean="0">
              <a:ln w="11430">
                <a:solidFill>
                  <a:schemeClr val="tx2">
                    <a:lumMod val="50000"/>
                  </a:schemeClr>
                </a:solidFill>
              </a:ln>
              <a:solidFill>
                <a:schemeClr val="tx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Чтобы проанализировать урок с точки зрения сохранения здоровья школьников, целесообразно обратить внимание на следующие аспекты урока:</a:t>
          </a:r>
          <a:endParaRPr lang="ru-RU" sz="1800" b="1" kern="1200" cap="none" spc="50" dirty="0">
            <a:ln w="11430">
              <a:solidFill>
                <a:schemeClr val="tx2">
                  <a:lumMod val="50000"/>
                </a:schemeClr>
              </a:solidFill>
            </a:ln>
            <a:solidFill>
              <a:schemeClr val="tx2">
                <a:lumMod val="75000"/>
              </a:schemeClr>
            </a:soli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sp:txBody>
      <dsp:txXfrm>
        <a:off x="20520" y="896605"/>
        <a:ext cx="11455136" cy="547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5262B4-14BB-45AA-9B0E-074B7B912C35}">
      <dsp:nvSpPr>
        <dsp:cNvPr id="0" name=""/>
        <dsp:cNvSpPr/>
      </dsp:nvSpPr>
      <dsp:spPr>
        <a:xfrm rot="5400000">
          <a:off x="4964223" y="-2158713"/>
          <a:ext cx="2226383" cy="65482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Гигиенические условия в классе (кабинете): чистоту, температуру и свежесть воздуха, рациональность освещения класса и доски, наличие/отсутствие монотонных, неприятных раздражителей и т. п. Следует отметить, что утомляемость школьников и риск аллергических расстройств в немалой степени зависят от соблюдения этих простых условий. </a:t>
          </a:r>
          <a:endParaRPr lang="ru-RU" sz="1600" kern="1200" dirty="0"/>
        </a:p>
      </dsp:txBody>
      <dsp:txXfrm rot="-5400000">
        <a:off x="2803266" y="110927"/>
        <a:ext cx="6439616" cy="2009017"/>
      </dsp:txXfrm>
    </dsp:sp>
    <dsp:sp modelId="{C402E07C-DA8A-44AA-B237-B85A97E72E3E}">
      <dsp:nvSpPr>
        <dsp:cNvPr id="0" name=""/>
        <dsp:cNvSpPr/>
      </dsp:nvSpPr>
      <dsp:spPr>
        <a:xfrm>
          <a:off x="880152" y="270732"/>
          <a:ext cx="1923112" cy="1689407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95250" rIns="190500" bIns="952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0" kern="1200" dirty="0" smtClean="0"/>
            <a:t/>
          </a:r>
          <a:br>
            <a:rPr lang="ru-RU" sz="5000" kern="1200" dirty="0" smtClean="0"/>
          </a:br>
          <a:endParaRPr lang="ru-RU" sz="5000" kern="1200" dirty="0"/>
        </a:p>
      </dsp:txBody>
      <dsp:txXfrm>
        <a:off x="962622" y="353202"/>
        <a:ext cx="1758172" cy="1524467"/>
      </dsp:txXfrm>
    </dsp:sp>
    <dsp:sp modelId="{80680C61-ACAE-4031-B21A-E60144D983A7}">
      <dsp:nvSpPr>
        <dsp:cNvPr id="0" name=""/>
        <dsp:cNvSpPr/>
      </dsp:nvSpPr>
      <dsp:spPr>
        <a:xfrm rot="5400000">
          <a:off x="4903889" y="206818"/>
          <a:ext cx="2226383" cy="65482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Число видов учебной деятельности, используемых учителем. К их числу относятся: опрос учащихся, письмо, чтение, слушание, рассказ, рассматривание наглядных пособий, ответы на вопросы, решение примеров, задач, практические занятия и т. д. Нормой считается 4–7 видов за урок. Однообразность урока способствует утомляемости школьников. Вместе с тем вам необходимо помнить, что частая смена одной деятельности на другую требует от учащихся дополнительных адаптационных усилий. Это также способствует росту утомляемости</a:t>
          </a:r>
          <a:r>
            <a:rPr lang="ru-RU" sz="1400" b="1" kern="1200" cap="none" spc="150" dirty="0" smtClean="0">
              <a:ln w="11430">
                <a:noFill/>
              </a:ln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. </a:t>
          </a:r>
          <a:endParaRPr lang="ru-RU" sz="1400" kern="1200" dirty="0"/>
        </a:p>
      </dsp:txBody>
      <dsp:txXfrm rot="-5400000">
        <a:off x="2742932" y="2476459"/>
        <a:ext cx="6439616" cy="2009017"/>
      </dsp:txXfrm>
    </dsp:sp>
    <dsp:sp modelId="{71D24BF0-B862-4799-ADC2-5882F1AACE66}">
      <dsp:nvSpPr>
        <dsp:cNvPr id="0" name=""/>
        <dsp:cNvSpPr/>
      </dsp:nvSpPr>
      <dsp:spPr>
        <a:xfrm>
          <a:off x="880152" y="2608211"/>
          <a:ext cx="1862778" cy="1745512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95250" rIns="190500" bIns="952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0" kern="1200" dirty="0" smtClean="0"/>
            <a:t/>
          </a:r>
          <a:br>
            <a:rPr lang="ru-RU" sz="5000" kern="1200" dirty="0" smtClean="0"/>
          </a:br>
          <a:endParaRPr lang="ru-RU" sz="5000" kern="1200" dirty="0"/>
        </a:p>
      </dsp:txBody>
      <dsp:txXfrm>
        <a:off x="965361" y="2693420"/>
        <a:ext cx="1692360" cy="15750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052CE0-383B-47B6-8AFB-BC3D20C07494}">
      <dsp:nvSpPr>
        <dsp:cNvPr id="0" name=""/>
        <dsp:cNvSpPr/>
      </dsp:nvSpPr>
      <dsp:spPr>
        <a:xfrm rot="5400000">
          <a:off x="4788624" y="-2156702"/>
          <a:ext cx="1866274" cy="6181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Средняя продолжительность и частота чередования различных видов учебной деятельности. Ориентировочная норма: 7–10 минут; </a:t>
          </a:r>
          <a:endParaRPr lang="ru-RU" sz="1700" b="0" kern="1200" cap="none" spc="0" dirty="0">
            <a:ln w="10160">
              <a:solidFill>
                <a:schemeClr val="accent1"/>
              </a:solidFill>
              <a:prstDash val="solid"/>
            </a:ln>
            <a:solidFill>
              <a:schemeClr val="tx2">
                <a:lumMod val="50000"/>
              </a:schemeClr>
            </a:solidFill>
            <a:effectLst>
              <a:outerShdw blurRad="38100" dist="32000" dir="5400000" algn="tl">
                <a:srgbClr val="000000">
                  <a:alpha val="30000"/>
                </a:srgbClr>
              </a:outerShdw>
            </a:effectLst>
          </a:endParaRPr>
        </a:p>
      </dsp:txBody>
      <dsp:txXfrm rot="-5400000">
        <a:off x="2631209" y="91817"/>
        <a:ext cx="6090000" cy="1684066"/>
      </dsp:txXfrm>
    </dsp:sp>
    <dsp:sp modelId="{A5292E59-A3BC-4825-A072-E1CDB64B6110}">
      <dsp:nvSpPr>
        <dsp:cNvPr id="0" name=""/>
        <dsp:cNvSpPr/>
      </dsp:nvSpPr>
      <dsp:spPr>
        <a:xfrm>
          <a:off x="845662" y="27714"/>
          <a:ext cx="1785547" cy="1812269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/>
        </a:p>
      </dsp:txBody>
      <dsp:txXfrm>
        <a:off x="932825" y="114877"/>
        <a:ext cx="1611221" cy="1637943"/>
      </dsp:txXfrm>
    </dsp:sp>
    <dsp:sp modelId="{5C85C543-EAC9-4334-A4A0-7DD54A0C38A9}">
      <dsp:nvSpPr>
        <dsp:cNvPr id="0" name=""/>
        <dsp:cNvSpPr/>
      </dsp:nvSpPr>
      <dsp:spPr>
        <a:xfrm rot="5400000">
          <a:off x="4767589" y="-173785"/>
          <a:ext cx="1866274" cy="6181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Число использованных учителем видов преподавания: словесный, наглядный, аудиовизуальный, самостоятельная работа и др. Норма — не менее трех за урок. Чередование видов преподавания — не позже чем через 10–15 минут; </a:t>
          </a:r>
          <a:endParaRPr lang="ru-RU" sz="2000" b="1" kern="1200" cap="none" spc="150" dirty="0">
            <a:ln w="11430">
              <a:noFill/>
            </a:ln>
            <a:solidFill>
              <a:srgbClr val="430D0E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sp:txBody>
      <dsp:txXfrm rot="-5400000">
        <a:off x="2610174" y="2074734"/>
        <a:ext cx="6090000" cy="1684066"/>
      </dsp:txXfrm>
    </dsp:sp>
    <dsp:sp modelId="{8CF4EBEA-D281-43C8-83DB-4E6D2538DF1D}">
      <dsp:nvSpPr>
        <dsp:cNvPr id="0" name=""/>
        <dsp:cNvSpPr/>
      </dsp:nvSpPr>
      <dsp:spPr>
        <a:xfrm>
          <a:off x="845662" y="2077316"/>
          <a:ext cx="1764512" cy="1678900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/>
        </a:p>
      </dsp:txBody>
      <dsp:txXfrm>
        <a:off x="927619" y="2159273"/>
        <a:ext cx="1600598" cy="1514986"/>
      </dsp:txXfrm>
    </dsp:sp>
    <dsp:sp modelId="{74A13CA0-068F-4CC4-8134-0BD2F478AA08}">
      <dsp:nvSpPr>
        <dsp:cNvPr id="0" name=""/>
        <dsp:cNvSpPr/>
      </dsp:nvSpPr>
      <dsp:spPr>
        <a:xfrm rot="5400000">
          <a:off x="4785495" y="1809131"/>
          <a:ext cx="1866274" cy="6181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Использование методов, способствующих активизации инициативы и творческого самовыражения учащихся, которые позволяют им превратиться в субъекты деятельности. Это методы свободного выбора; активные методы; методы, направленные на самопознание и развитие;</a:t>
          </a:r>
          <a:endParaRPr lang="ru-RU" sz="1800" b="1" kern="1200" cap="none" spc="150" dirty="0">
            <a:ln w="11430">
              <a:noFill/>
            </a:ln>
            <a:solidFill>
              <a:srgbClr val="430D0E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sp:txBody>
      <dsp:txXfrm rot="-5400000">
        <a:off x="2628080" y="4057650"/>
        <a:ext cx="6090000" cy="1684066"/>
      </dsp:txXfrm>
    </dsp:sp>
    <dsp:sp modelId="{D585C263-8D80-4D78-B027-666E5816573B}">
      <dsp:nvSpPr>
        <dsp:cNvPr id="0" name=""/>
        <dsp:cNvSpPr/>
      </dsp:nvSpPr>
      <dsp:spPr>
        <a:xfrm>
          <a:off x="845662" y="4044019"/>
          <a:ext cx="1782418" cy="1711327"/>
        </a:xfrm>
        <a:prstGeom prst="round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/>
        </a:p>
      </dsp:txBody>
      <dsp:txXfrm>
        <a:off x="929202" y="4127559"/>
        <a:ext cx="1615338" cy="154424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3A2C1E-39C8-42CB-AB8C-506DE96F193F}">
      <dsp:nvSpPr>
        <dsp:cNvPr id="0" name=""/>
        <dsp:cNvSpPr/>
      </dsp:nvSpPr>
      <dsp:spPr>
        <a:xfrm rot="5400000">
          <a:off x="5840026" y="-2802181"/>
          <a:ext cx="1211457" cy="712203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Умение учителя использовать возможности показа видеоматериалов для </a:t>
          </a:r>
          <a:r>
            <a:rPr lang="ru-RU" sz="1600" b="1" kern="1200" cap="none" spc="150" dirty="0" err="1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инсценирования</a:t>
          </a:r>
          <a:r>
            <a:rPr lang="ru-RU" sz="1600" b="1" kern="1200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дискуссии, обсуждения, привития интереса к познавательным программам, т. е. для взаимосвязанного решения как учебных, так и воспитательных задач;;</a:t>
          </a:r>
          <a:br>
            <a:rPr lang="ru-RU" sz="1600" b="1" kern="1200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</a:br>
          <a:endParaRPr lang="ru-RU" sz="1600" kern="1200" dirty="0">
            <a:ln w="11430">
              <a:noFill/>
            </a:ln>
            <a:solidFill>
              <a:srgbClr val="430D0E"/>
            </a:solidFill>
          </a:endParaRPr>
        </a:p>
      </dsp:txBody>
      <dsp:txXfrm rot="-5400000">
        <a:off x="2884735" y="212248"/>
        <a:ext cx="7062901" cy="1093181"/>
      </dsp:txXfrm>
    </dsp:sp>
    <dsp:sp modelId="{497A8AF6-D00E-4F1A-9264-5EEAD6E67721}">
      <dsp:nvSpPr>
        <dsp:cNvPr id="0" name=""/>
        <dsp:cNvSpPr/>
      </dsp:nvSpPr>
      <dsp:spPr>
        <a:xfrm>
          <a:off x="1093707" y="1676"/>
          <a:ext cx="1791028" cy="1514321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>
            <a:ln>
              <a:noFill/>
            </a:ln>
            <a:solidFill>
              <a:srgbClr val="430D0E"/>
            </a:solidFill>
          </a:endParaRPr>
        </a:p>
      </dsp:txBody>
      <dsp:txXfrm>
        <a:off x="1167630" y="75599"/>
        <a:ext cx="1643182" cy="1366475"/>
      </dsp:txXfrm>
    </dsp:sp>
    <dsp:sp modelId="{5C85C543-EAC9-4334-A4A0-7DD54A0C38A9}">
      <dsp:nvSpPr>
        <dsp:cNvPr id="0" name=""/>
        <dsp:cNvSpPr/>
      </dsp:nvSpPr>
      <dsp:spPr>
        <a:xfrm rot="5400000">
          <a:off x="5610225" y="-1153454"/>
          <a:ext cx="1625315" cy="711565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1" kern="1200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Позы учащихся и их чередование в зависимости от характера выполняемой работы. Степень естественности позы школьников на уроке может служить хорошим индикатором психологического воздействия учителя, степени его авторитаризма: механизм </a:t>
          </a:r>
          <a:r>
            <a:rPr lang="ru-RU" sz="1200" b="1" kern="1200" cap="none" spc="150" dirty="0" err="1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здоровьеразрушающего</a:t>
          </a:r>
          <a:r>
            <a:rPr lang="ru-RU" sz="1200" b="1" kern="1200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воздействия авторитарного учителя состоит, в частности, в том, что дети на его уроках избыточно напряжены. Эта изматывающая ситуация не только резко повышает уровень невротизации школьников, но и губительно отражается на их характере;</a:t>
          </a:r>
          <a:endParaRPr lang="ru-RU" sz="1000" b="1" kern="1200" cap="none" spc="150" dirty="0">
            <a:ln w="11430">
              <a:noFill/>
            </a:ln>
            <a:solidFill>
              <a:srgbClr val="430D0E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sp:txBody>
      <dsp:txXfrm rot="-5400000">
        <a:off x="2865057" y="1671055"/>
        <a:ext cx="7036312" cy="1466633"/>
      </dsp:txXfrm>
    </dsp:sp>
    <dsp:sp modelId="{8CF4EBEA-D281-43C8-83DB-4E6D2538DF1D}">
      <dsp:nvSpPr>
        <dsp:cNvPr id="0" name=""/>
        <dsp:cNvSpPr/>
      </dsp:nvSpPr>
      <dsp:spPr>
        <a:xfrm>
          <a:off x="1093707" y="1701454"/>
          <a:ext cx="1771349" cy="1405835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/>
        </a:p>
      </dsp:txBody>
      <dsp:txXfrm>
        <a:off x="1162334" y="1770081"/>
        <a:ext cx="1634095" cy="1268581"/>
      </dsp:txXfrm>
    </dsp:sp>
    <dsp:sp modelId="{74A13CA0-068F-4CC4-8134-0BD2F478AA08}">
      <dsp:nvSpPr>
        <dsp:cNvPr id="0" name=""/>
        <dsp:cNvSpPr/>
      </dsp:nvSpPr>
      <dsp:spPr>
        <a:xfrm rot="5400000">
          <a:off x="5743021" y="480768"/>
          <a:ext cx="1451120" cy="713179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Физкультминутки и </a:t>
          </a:r>
          <a:r>
            <a:rPr lang="ru-RU" sz="1400" b="1" kern="1200" cap="none" spc="150" dirty="0" err="1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физкультпаузы</a:t>
          </a:r>
          <a:r>
            <a:rPr lang="ru-RU" sz="1400" b="1" kern="1200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, которые являются обязательной составной частью урока. Необходимо обратить внимание на их содержание и продолжительность (норма — на 15–20 минут урока по 1 минуте из 3х легких упражнений с 3–4 повторениями каждого), а также эмоциональный климат во время выполнения упражнений и наличие у школьников желания их выполнять;</a:t>
          </a:r>
          <a:endParaRPr lang="ru-RU" sz="1100" kern="1200" dirty="0"/>
        </a:p>
      </dsp:txBody>
      <dsp:txXfrm rot="-5400000">
        <a:off x="2902683" y="3391944"/>
        <a:ext cx="7060958" cy="1309444"/>
      </dsp:txXfrm>
    </dsp:sp>
    <dsp:sp modelId="{D585C263-8D80-4D78-B027-666E5816573B}">
      <dsp:nvSpPr>
        <dsp:cNvPr id="0" name=""/>
        <dsp:cNvSpPr/>
      </dsp:nvSpPr>
      <dsp:spPr>
        <a:xfrm>
          <a:off x="1093707" y="3292746"/>
          <a:ext cx="1808975" cy="1507840"/>
        </a:xfrm>
        <a:prstGeom prst="round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/>
        </a:p>
      </dsp:txBody>
      <dsp:txXfrm>
        <a:off x="1167314" y="3366353"/>
        <a:ext cx="1661761" cy="1360626"/>
      </dsp:txXfrm>
    </dsp:sp>
    <dsp:sp modelId="{34F127AF-EEF9-4BCA-867D-84FFD0DA2D82}">
      <dsp:nvSpPr>
        <dsp:cNvPr id="0" name=""/>
        <dsp:cNvSpPr/>
      </dsp:nvSpPr>
      <dsp:spPr>
        <a:xfrm rot="5400000">
          <a:off x="5751314" y="2053926"/>
          <a:ext cx="1372581" cy="714155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Положительной оценки заслуживает включение в содержательную часть урока вопросов, связанных со здоровьем и здоровым образом жизни. Умение учителя выделить и подчеркнуть вопросы, связанные со здоровьем, является одним из критериев его педагогического профессионализма; </a:t>
          </a:r>
          <a:endParaRPr lang="ru-RU" sz="1300" b="1" kern="1200" cap="none" spc="150" dirty="0">
            <a:ln w="11430">
              <a:noFill/>
            </a:ln>
            <a:solidFill>
              <a:srgbClr val="430D0E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sp:txBody>
      <dsp:txXfrm rot="-5400000">
        <a:off x="2866828" y="5005416"/>
        <a:ext cx="7074550" cy="1238573"/>
      </dsp:txXfrm>
    </dsp:sp>
    <dsp:sp modelId="{00DBE7DE-2948-46C5-95E9-415C9C46B2F9}">
      <dsp:nvSpPr>
        <dsp:cNvPr id="0" name=""/>
        <dsp:cNvSpPr/>
      </dsp:nvSpPr>
      <dsp:spPr>
        <a:xfrm>
          <a:off x="1093707" y="4876302"/>
          <a:ext cx="1773120" cy="1496801"/>
        </a:xfrm>
        <a:prstGeom prst="round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/>
        </a:p>
      </dsp:txBody>
      <dsp:txXfrm>
        <a:off x="1166775" y="4949370"/>
        <a:ext cx="1626984" cy="135066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052CE0-383B-47B6-8AFB-BC3D20C07494}">
      <dsp:nvSpPr>
        <dsp:cNvPr id="0" name=""/>
        <dsp:cNvSpPr/>
      </dsp:nvSpPr>
      <dsp:spPr>
        <a:xfrm rot="5400000">
          <a:off x="4742242" y="-2156702"/>
          <a:ext cx="1866274" cy="6181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b="1" kern="1200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Наличие у учащихся мотивации к учебной деятельности на уроке: интерес к занятиям, стремление больше узнать, радость от активности, интерес к изучаемому материалу и т. п. Оценивается уровень этой мотивации и методы ее повышения, используемые учителем; </a:t>
          </a:r>
          <a:endParaRPr lang="ru-RU" sz="1700" b="1" kern="1200" cap="none" spc="150" dirty="0">
            <a:ln w="11430">
              <a:noFill/>
            </a:ln>
            <a:solidFill>
              <a:srgbClr val="430D0E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sp:txBody>
      <dsp:txXfrm rot="-5400000">
        <a:off x="2584827" y="91817"/>
        <a:ext cx="6090000" cy="1684066"/>
      </dsp:txXfrm>
    </dsp:sp>
    <dsp:sp modelId="{A5292E59-A3BC-4825-A072-E1CDB64B6110}">
      <dsp:nvSpPr>
        <dsp:cNvPr id="0" name=""/>
        <dsp:cNvSpPr/>
      </dsp:nvSpPr>
      <dsp:spPr>
        <a:xfrm>
          <a:off x="892043" y="101654"/>
          <a:ext cx="1692784" cy="1664390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 dirty="0"/>
        </a:p>
      </dsp:txBody>
      <dsp:txXfrm>
        <a:off x="973292" y="182903"/>
        <a:ext cx="1530286" cy="1501892"/>
      </dsp:txXfrm>
    </dsp:sp>
    <dsp:sp modelId="{5C85C543-EAC9-4334-A4A0-7DD54A0C38A9}">
      <dsp:nvSpPr>
        <dsp:cNvPr id="0" name=""/>
        <dsp:cNvSpPr/>
      </dsp:nvSpPr>
      <dsp:spPr>
        <a:xfrm rot="5400000">
          <a:off x="4724302" y="-173785"/>
          <a:ext cx="1866274" cy="6181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Благоприятный психологический климат на уроке, который также служит одним из показателей успешности его проведения: заряд положительных эмоций, полученных школьниками и самим учителем определяет позитивное воздействие школы на здоровье;</a:t>
          </a:r>
          <a:endParaRPr lang="ru-RU" sz="1800" b="1" kern="1200" cap="none" spc="150" dirty="0">
            <a:ln w="11430">
              <a:noFill/>
            </a:ln>
            <a:solidFill>
              <a:srgbClr val="430D0E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sp:txBody>
      <dsp:txXfrm rot="-5400000">
        <a:off x="2566887" y="2074734"/>
        <a:ext cx="6090000" cy="1684066"/>
      </dsp:txXfrm>
    </dsp:sp>
    <dsp:sp modelId="{8CF4EBEA-D281-43C8-83DB-4E6D2538DF1D}">
      <dsp:nvSpPr>
        <dsp:cNvPr id="0" name=""/>
        <dsp:cNvSpPr/>
      </dsp:nvSpPr>
      <dsp:spPr>
        <a:xfrm>
          <a:off x="892043" y="2140069"/>
          <a:ext cx="1674843" cy="1553393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 dirty="0"/>
        </a:p>
      </dsp:txBody>
      <dsp:txXfrm>
        <a:off x="967873" y="2215899"/>
        <a:ext cx="1523183" cy="1401733"/>
      </dsp:txXfrm>
    </dsp:sp>
    <dsp:sp modelId="{74A13CA0-068F-4CC4-8134-0BD2F478AA08}">
      <dsp:nvSpPr>
        <dsp:cNvPr id="0" name=""/>
        <dsp:cNvSpPr/>
      </dsp:nvSpPr>
      <dsp:spPr>
        <a:xfrm rot="5400000">
          <a:off x="4724302" y="1809131"/>
          <a:ext cx="1866274" cy="6181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Преобладающее выражение лица учителя. Урок неполноценен, если на нем не было эмоционально-смысловых разрядок: улыбок, уместных остроумных шуток, использования поговорок, афоризмов с комментариями, музыкальных минуток;</a:t>
          </a:r>
          <a:endParaRPr lang="ru-RU" sz="1800" b="1" kern="1200" cap="none" spc="150" dirty="0">
            <a:ln w="11430">
              <a:noFill/>
            </a:ln>
            <a:solidFill>
              <a:srgbClr val="430D0E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sp:txBody>
      <dsp:txXfrm rot="-5400000">
        <a:off x="2566887" y="4057650"/>
        <a:ext cx="6090000" cy="1684066"/>
      </dsp:txXfrm>
    </dsp:sp>
    <dsp:sp modelId="{D585C263-8D80-4D78-B027-666E5816573B}">
      <dsp:nvSpPr>
        <dsp:cNvPr id="0" name=""/>
        <dsp:cNvSpPr/>
      </dsp:nvSpPr>
      <dsp:spPr>
        <a:xfrm>
          <a:off x="892043" y="4169526"/>
          <a:ext cx="1674843" cy="1460313"/>
        </a:xfrm>
        <a:prstGeom prst="round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 dirty="0"/>
        </a:p>
      </dsp:txBody>
      <dsp:txXfrm>
        <a:off x="963330" y="4240813"/>
        <a:ext cx="1532269" cy="131773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052CE0-383B-47B6-8AFB-BC3D20C07494}">
      <dsp:nvSpPr>
        <dsp:cNvPr id="0" name=""/>
        <dsp:cNvSpPr/>
      </dsp:nvSpPr>
      <dsp:spPr>
        <a:xfrm rot="5400000">
          <a:off x="4804982" y="-2156702"/>
          <a:ext cx="1866274" cy="6181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b="1" kern="1200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Момент наступления утомления учащихся и снижения их учебной активности. Определяется в ходе наблюдения за возрастанием двигательных и пассивных отвлечений школьников в процессе учебной работы. Норма — не ранее чем за 5–10 минут до окончания урока; </a:t>
          </a:r>
          <a:endParaRPr lang="ru-RU" sz="1700" b="1" kern="1200" cap="none" spc="150" dirty="0">
            <a:ln w="11430">
              <a:noFill/>
            </a:ln>
            <a:solidFill>
              <a:srgbClr val="430D0E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sp:txBody>
      <dsp:txXfrm rot="-5400000">
        <a:off x="2647567" y="91817"/>
        <a:ext cx="6090000" cy="1684066"/>
      </dsp:txXfrm>
    </dsp:sp>
    <dsp:sp modelId="{A5292E59-A3BC-4825-A072-E1CDB64B6110}">
      <dsp:nvSpPr>
        <dsp:cNvPr id="0" name=""/>
        <dsp:cNvSpPr/>
      </dsp:nvSpPr>
      <dsp:spPr>
        <a:xfrm>
          <a:off x="829303" y="77182"/>
          <a:ext cx="1818264" cy="1713333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500" kern="1200" dirty="0"/>
        </a:p>
      </dsp:txBody>
      <dsp:txXfrm>
        <a:off x="912941" y="160820"/>
        <a:ext cx="1650988" cy="1546057"/>
      </dsp:txXfrm>
    </dsp:sp>
    <dsp:sp modelId="{5C85C543-EAC9-4334-A4A0-7DD54A0C38A9}">
      <dsp:nvSpPr>
        <dsp:cNvPr id="0" name=""/>
        <dsp:cNvSpPr/>
      </dsp:nvSpPr>
      <dsp:spPr>
        <a:xfrm rot="5400000">
          <a:off x="4787077" y="-173785"/>
          <a:ext cx="1866274" cy="6181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Темп и особенности окончания урока. Желательно, чтобы завершение урока было спокойным: учащиеся имели возможность задать учителю вопросы, учитель мог прокомментировать задание на дом, попрощаться со школьниками; </a:t>
          </a:r>
          <a:endParaRPr lang="ru-RU" sz="1800" b="1" kern="1200" cap="none" spc="150" dirty="0">
            <a:ln w="11430">
              <a:noFill/>
            </a:ln>
            <a:solidFill>
              <a:srgbClr val="430D0E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sp:txBody>
      <dsp:txXfrm rot="-5400000">
        <a:off x="2629662" y="2074734"/>
        <a:ext cx="6090000" cy="1684066"/>
      </dsp:txXfrm>
    </dsp:sp>
    <dsp:sp modelId="{8CF4EBEA-D281-43C8-83DB-4E6D2538DF1D}">
      <dsp:nvSpPr>
        <dsp:cNvPr id="0" name=""/>
        <dsp:cNvSpPr/>
      </dsp:nvSpPr>
      <dsp:spPr>
        <a:xfrm>
          <a:off x="829303" y="2140069"/>
          <a:ext cx="1800358" cy="1553393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/>
        </a:p>
      </dsp:txBody>
      <dsp:txXfrm>
        <a:off x="905133" y="2215899"/>
        <a:ext cx="1648698" cy="1401733"/>
      </dsp:txXfrm>
    </dsp:sp>
    <dsp:sp modelId="{74A13CA0-068F-4CC4-8134-0BD2F478AA08}">
      <dsp:nvSpPr>
        <dsp:cNvPr id="0" name=""/>
        <dsp:cNvSpPr/>
      </dsp:nvSpPr>
      <dsp:spPr>
        <a:xfrm rot="5400000">
          <a:off x="4751195" y="1809131"/>
          <a:ext cx="1866274" cy="6181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cap="none" spc="150" dirty="0" smtClean="0">
              <a:ln w="11430">
                <a:noFill/>
              </a:ln>
              <a:solidFill>
                <a:srgbClr val="430D0E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Интегральным показателем эффективности проведенного занятия можно считать состояние и вид учеников, выходящих с урока. Стоит обратить внимание и на состояние учителя. </a:t>
          </a:r>
          <a:endParaRPr lang="ru-RU" sz="2000" b="1" kern="1200" cap="none" spc="150" dirty="0">
            <a:ln w="11430">
              <a:noFill/>
            </a:ln>
            <a:solidFill>
              <a:srgbClr val="430D0E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sp:txBody>
      <dsp:txXfrm rot="-5400000">
        <a:off x="2593780" y="4057650"/>
        <a:ext cx="6090000" cy="1684066"/>
      </dsp:txXfrm>
    </dsp:sp>
    <dsp:sp modelId="{D585C263-8D80-4D78-B027-666E5816573B}">
      <dsp:nvSpPr>
        <dsp:cNvPr id="0" name=""/>
        <dsp:cNvSpPr/>
      </dsp:nvSpPr>
      <dsp:spPr>
        <a:xfrm>
          <a:off x="829303" y="4124701"/>
          <a:ext cx="1764477" cy="1549964"/>
        </a:xfrm>
        <a:prstGeom prst="round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/>
        </a:p>
      </dsp:txBody>
      <dsp:txXfrm>
        <a:off x="904966" y="4200364"/>
        <a:ext cx="1613151" cy="13986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103632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9144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8C73-EB2C-4DC5-8707-2334F820409B}" type="datetimeFigureOut">
              <a:rPr lang="ru-RU" smtClean="0"/>
              <a:t>08.12.2014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E73F96-44F9-44F3-B987-4BE52DF866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8C73-EB2C-4DC5-8707-2334F820409B}" type="datetimeFigureOut">
              <a:rPr lang="ru-RU" smtClean="0"/>
              <a:t>08.12.2014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3F96-44F9-44F3-B987-4BE52DF866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8C73-EB2C-4DC5-8707-2334F820409B}" type="datetimeFigureOut">
              <a:rPr lang="ru-RU" smtClean="0"/>
              <a:t>08.12.2014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3F96-44F9-44F3-B987-4BE52DF866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8C73-EB2C-4DC5-8707-2334F820409B}" type="datetimeFigureOut">
              <a:rPr lang="ru-RU" smtClean="0"/>
              <a:t>08.12.2014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3F96-44F9-44F3-B987-4BE52DF866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1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8C73-EB2C-4DC5-8707-2334F820409B}" type="datetimeFigureOut">
              <a:rPr lang="ru-RU" smtClean="0"/>
              <a:t>08.12.2014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E73F96-44F9-44F3-B987-4BE52DF866A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8C73-EB2C-4DC5-8707-2334F820409B}" type="datetimeFigureOut">
              <a:rPr lang="ru-RU" smtClean="0"/>
              <a:t>08.12.2014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3F96-44F9-44F3-B987-4BE52DF866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8C73-EB2C-4DC5-8707-2334F820409B}" type="datetimeFigureOut">
              <a:rPr lang="ru-RU" smtClean="0"/>
              <a:t>08.12.2014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3F96-44F9-44F3-B987-4BE52DF866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8C73-EB2C-4DC5-8707-2334F820409B}" type="datetimeFigureOut">
              <a:rPr lang="ru-RU" smtClean="0"/>
              <a:t>08.12.2014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3F96-44F9-44F3-B987-4BE52DF866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8C73-EB2C-4DC5-8707-2334F820409B}" type="datetimeFigureOut">
              <a:rPr lang="ru-RU" smtClean="0"/>
              <a:t>08.12.2014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3F96-44F9-44F3-B987-4BE52DF866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00200"/>
            <a:ext cx="6815667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600200"/>
            <a:ext cx="4011084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8C73-EB2C-4DC5-8707-2334F820409B}" type="datetimeFigureOut">
              <a:rPr lang="ru-RU" smtClean="0"/>
              <a:t>08.12.2014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3F96-44F9-44F3-B987-4BE52DF866A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69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715000"/>
            <a:ext cx="108712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8C73-EB2C-4DC5-8707-2334F820409B}" type="datetimeFigureOut">
              <a:rPr lang="ru-RU" smtClean="0"/>
              <a:t>08.12.2014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E73F96-44F9-44F3-B987-4BE52DF866A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4953000"/>
            <a:ext cx="108712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1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16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5C18C73-EB2C-4DC5-8707-2334F820409B}" type="datetimeFigureOut">
              <a:rPr lang="ru-RU" smtClean="0"/>
              <a:t>08.12.2014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189124" y="5824644"/>
            <a:ext cx="131572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6DE73F96-44F9-44F3-B987-4BE52DF866A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001499" y="1371600"/>
            <a:ext cx="190501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0" r:id="rId1"/>
    <p:sldLayoutId id="2147484241" r:id="rId2"/>
    <p:sldLayoutId id="2147484242" r:id="rId3"/>
    <p:sldLayoutId id="2147484243" r:id="rId4"/>
    <p:sldLayoutId id="2147484244" r:id="rId5"/>
    <p:sldLayoutId id="2147484245" r:id="rId6"/>
    <p:sldLayoutId id="2147484246" r:id="rId7"/>
    <p:sldLayoutId id="2147484247" r:id="rId8"/>
    <p:sldLayoutId id="2147484248" r:id="rId9"/>
    <p:sldLayoutId id="2147484249" r:id="rId10"/>
    <p:sldLayoutId id="2147484250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365" y="-170328"/>
            <a:ext cx="5558117" cy="2796988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3600" b="1" cap="none" spc="0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600" b="1" cap="none" spc="0" dirty="0" smtClean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бщие показатели владения педагогом</a:t>
            </a:r>
            <a:br>
              <a:rPr lang="ru-RU" sz="3600" b="1" cap="none" spc="0" dirty="0" smtClean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cap="none" spc="0" dirty="0" smtClean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современными технологиями на уроке</a:t>
            </a:r>
            <a:endParaRPr lang="ru-RU" sz="3600" b="1" cap="none" spc="0" dirty="0">
              <a:ln/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60136" y="5806440"/>
            <a:ext cx="6309360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b="1" dirty="0" smtClean="0">
                <a:ln/>
                <a:solidFill>
                  <a:srgbClr val="002060"/>
                </a:solidFill>
              </a:rPr>
              <a:t>Замдиректора по НМР МБОУ «СОШ- интерната №10,</a:t>
            </a:r>
          </a:p>
          <a:p>
            <a:r>
              <a:rPr lang="ru-RU" b="1" dirty="0" err="1" smtClean="0">
                <a:ln/>
                <a:solidFill>
                  <a:srgbClr val="002060"/>
                </a:solidFill>
              </a:rPr>
              <a:t>с.Новые</a:t>
            </a:r>
            <a:r>
              <a:rPr lang="ru-RU" b="1" dirty="0" smtClean="0">
                <a:ln/>
                <a:solidFill>
                  <a:srgbClr val="002060"/>
                </a:solidFill>
              </a:rPr>
              <a:t> Атаги Шалинского муниципального района» Чеченской Республики </a:t>
            </a:r>
            <a:r>
              <a:rPr lang="ru-RU" b="1" dirty="0" err="1" smtClean="0">
                <a:ln/>
                <a:solidFill>
                  <a:srgbClr val="002060"/>
                </a:solidFill>
              </a:rPr>
              <a:t>Хаджимурадовой</a:t>
            </a:r>
            <a:r>
              <a:rPr lang="ru-RU" b="1" dirty="0" smtClean="0">
                <a:ln/>
                <a:solidFill>
                  <a:srgbClr val="002060"/>
                </a:solidFill>
              </a:rPr>
              <a:t> Б.Х.</a:t>
            </a:r>
            <a:endParaRPr lang="ru-RU" b="1" dirty="0">
              <a:ln/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315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9816" y="89647"/>
            <a:ext cx="7741007" cy="1151068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b="1" cap="none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Анализ  урока с позиций </a:t>
            </a:r>
            <a:r>
              <a:rPr lang="ru-RU" b="1" cap="none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здоровьесбережения</a:t>
            </a:r>
            <a:endParaRPr lang="ru-RU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12348" y="4313014"/>
            <a:ext cx="98663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282980387"/>
              </p:ext>
            </p:extLst>
          </p:nvPr>
        </p:nvGraphicFramePr>
        <p:xfrm>
          <a:off x="367551" y="475128"/>
          <a:ext cx="11492753" cy="20170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201795943"/>
              </p:ext>
            </p:extLst>
          </p:nvPr>
        </p:nvGraphicFramePr>
        <p:xfrm>
          <a:off x="794871" y="2109831"/>
          <a:ext cx="10231718" cy="4596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05513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402E07C-DA8A-44AA-B237-B85A97E72E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graphicEl>
                                              <a:dgm id="{C402E07C-DA8A-44AA-B237-B85A97E72E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graphicEl>
                                              <a:dgm id="{C402E07C-DA8A-44AA-B237-B85A97E72E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graphicEl>
                                              <a:dgm id="{C402E07C-DA8A-44AA-B237-B85A97E72E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dgm id="{C402E07C-DA8A-44AA-B237-B85A97E72E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85262B4-14BB-45AA-9B0E-074B7B912C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graphicEl>
                                              <a:dgm id="{585262B4-14BB-45AA-9B0E-074B7B912C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graphicEl>
                                              <a:dgm id="{585262B4-14BB-45AA-9B0E-074B7B912C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graphicEl>
                                              <a:dgm id="{585262B4-14BB-45AA-9B0E-074B7B912C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graphicEl>
                                              <a:dgm id="{585262B4-14BB-45AA-9B0E-074B7B912C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1D24BF0-B862-4799-ADC2-5882F1AACE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graphicEl>
                                              <a:dgm id="{71D24BF0-B862-4799-ADC2-5882F1AACE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graphicEl>
                                              <a:dgm id="{71D24BF0-B862-4799-ADC2-5882F1AACE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graphicEl>
                                              <a:dgm id="{71D24BF0-B862-4799-ADC2-5882F1AACE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graphicEl>
                                              <a:dgm id="{71D24BF0-B862-4799-ADC2-5882F1AACE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0680C61-ACAE-4031-B21A-E60144D983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graphicEl>
                                              <a:dgm id="{80680C61-ACAE-4031-B21A-E60144D983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graphicEl>
                                              <a:dgm id="{80680C61-ACAE-4031-B21A-E60144D983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graphicEl>
                                              <a:dgm id="{80680C61-ACAE-4031-B21A-E60144D983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graphicEl>
                                              <a:dgm id="{80680C61-ACAE-4031-B21A-E60144D983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Graphic spid="3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44153" y="1738183"/>
            <a:ext cx="10591328" cy="5008606"/>
          </a:xfrm>
        </p:spPr>
        <p:txBody>
          <a:bodyPr>
            <a:normAutofit/>
          </a:bodyPr>
          <a:lstStyle/>
          <a:p>
            <a:r>
              <a:rPr lang="ru-RU" dirty="0"/>
              <a:t>	</a:t>
            </a: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3810483771"/>
              </p:ext>
            </p:extLst>
          </p:nvPr>
        </p:nvGraphicFramePr>
        <p:xfrm>
          <a:off x="1270001" y="475129"/>
          <a:ext cx="9657976" cy="5833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125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5292E59-A3BC-4825-A072-E1CDB64B61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0">
                                            <p:graphicEl>
                                              <a:dgm id="{A5292E59-A3BC-4825-A072-E1CDB64B61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0">
                                            <p:graphicEl>
                                              <a:dgm id="{A5292E59-A3BC-4825-A072-E1CDB64B61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0">
                                            <p:graphicEl>
                                              <a:dgm id="{A5292E59-A3BC-4825-A072-E1CDB64B61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5292E59-A3BC-4825-A072-E1CDB64B61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5292E59-A3BC-4825-A072-E1CDB64B61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1052CE0-383B-47B6-8AFB-BC3D20C074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10">
                                            <p:graphicEl>
                                              <a:dgm id="{31052CE0-383B-47B6-8AFB-BC3D20C074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10">
                                            <p:graphicEl>
                                              <a:dgm id="{31052CE0-383B-47B6-8AFB-BC3D20C074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10">
                                            <p:graphicEl>
                                              <a:dgm id="{31052CE0-383B-47B6-8AFB-BC3D20C074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1052CE0-383B-47B6-8AFB-BC3D20C074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1052CE0-383B-47B6-8AFB-BC3D20C074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CF4EBEA-D281-43C8-83DB-4E6D2538D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10">
                                            <p:graphicEl>
                                              <a:dgm id="{8CF4EBEA-D281-43C8-83DB-4E6D2538DF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10">
                                            <p:graphicEl>
                                              <a:dgm id="{8CF4EBEA-D281-43C8-83DB-4E6D2538D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10">
                                            <p:graphicEl>
                                              <a:dgm id="{8CF4EBEA-D281-43C8-83DB-4E6D2538D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CF4EBEA-D281-43C8-83DB-4E6D2538D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CF4EBEA-D281-43C8-83DB-4E6D2538D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C85C543-EAC9-4334-A4A0-7DD54A0C3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"/>
                                        <p:tgtEl>
                                          <p:spTgt spid="10">
                                            <p:graphicEl>
                                              <a:dgm id="{5C85C543-EAC9-4334-A4A0-7DD54A0C38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10">
                                            <p:graphicEl>
                                              <a:dgm id="{5C85C543-EAC9-4334-A4A0-7DD54A0C3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10">
                                            <p:graphicEl>
                                              <a:dgm id="{5C85C543-EAC9-4334-A4A0-7DD54A0C3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C85C543-EAC9-4334-A4A0-7DD54A0C3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C85C543-EAC9-4334-A4A0-7DD54A0C3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D585C263-8D80-4D78-B027-666E581657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"/>
                                        <p:tgtEl>
                                          <p:spTgt spid="10">
                                            <p:graphicEl>
                                              <a:dgm id="{D585C263-8D80-4D78-B027-666E581657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10">
                                            <p:graphicEl>
                                              <a:dgm id="{D585C263-8D80-4D78-B027-666E581657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10">
                                            <p:graphicEl>
                                              <a:dgm id="{D585C263-8D80-4D78-B027-666E581657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D585C263-8D80-4D78-B027-666E581657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D585C263-8D80-4D78-B027-666E581657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4A13CA0-068F-4CC4-8134-0BD2F478AA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"/>
                                        <p:tgtEl>
                                          <p:spTgt spid="10">
                                            <p:graphicEl>
                                              <a:dgm id="{74A13CA0-068F-4CC4-8134-0BD2F478AA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10">
                                            <p:graphicEl>
                                              <a:dgm id="{74A13CA0-068F-4CC4-8134-0BD2F478AA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00" fill="hold"/>
                                        <p:tgtEl>
                                          <p:spTgt spid="10">
                                            <p:graphicEl>
                                              <a:dgm id="{74A13CA0-068F-4CC4-8134-0BD2F478AA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4A13CA0-068F-4CC4-8134-0BD2F478AA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4A13CA0-068F-4CC4-8134-0BD2F478AA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04328" y="400047"/>
            <a:ext cx="8910637" cy="1294279"/>
          </a:xfrm>
        </p:spPr>
        <p:txBody>
          <a:bodyPr>
            <a:noAutofit/>
          </a:bodyPr>
          <a:lstStyle/>
          <a:p>
            <a:r>
              <a:rPr lang="ru-RU" sz="1600" dirty="0"/>
              <a:t>	</a:t>
            </a:r>
          </a:p>
        </p:txBody>
      </p:sp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val="490260826"/>
              </p:ext>
            </p:extLst>
          </p:nvPr>
        </p:nvGraphicFramePr>
        <p:xfrm>
          <a:off x="499036" y="259101"/>
          <a:ext cx="11128187" cy="6374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7005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497A8AF6-D00E-4F1A-9264-5EEAD6E677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>
                                            <p:graphicEl>
                                              <a:dgm id="{497A8AF6-D00E-4F1A-9264-5EEAD6E677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graphicEl>
                                              <a:dgm id="{497A8AF6-D00E-4F1A-9264-5EEAD6E677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>
                                            <p:graphicEl>
                                              <a:dgm id="{497A8AF6-D00E-4F1A-9264-5EEAD6E677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643A2C1E-39C8-42CB-AB8C-506DE96F19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graphicEl>
                                              <a:dgm id="{643A2C1E-39C8-42CB-AB8C-506DE96F19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>
                                            <p:graphicEl>
                                              <a:dgm id="{643A2C1E-39C8-42CB-AB8C-506DE96F19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>
                                            <p:graphicEl>
                                              <a:dgm id="{643A2C1E-39C8-42CB-AB8C-506DE96F19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8CF4EBEA-D281-43C8-83DB-4E6D2538D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>
                                            <p:graphicEl>
                                              <a:dgm id="{8CF4EBEA-D281-43C8-83DB-4E6D2538DF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graphicEl>
                                              <a:dgm id="{8CF4EBEA-D281-43C8-83DB-4E6D2538D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>
                                            <p:graphicEl>
                                              <a:dgm id="{8CF4EBEA-D281-43C8-83DB-4E6D2538D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5C85C543-EAC9-4334-A4A0-7DD54A0C3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>
                                            <p:graphicEl>
                                              <a:dgm id="{5C85C543-EAC9-4334-A4A0-7DD54A0C38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>
                                            <p:graphicEl>
                                              <a:dgm id="{5C85C543-EAC9-4334-A4A0-7DD54A0C3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>
                                            <p:graphicEl>
                                              <a:dgm id="{5C85C543-EAC9-4334-A4A0-7DD54A0C3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D585C263-8D80-4D78-B027-666E581657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>
                                            <p:graphicEl>
                                              <a:dgm id="{D585C263-8D80-4D78-B027-666E581657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graphicEl>
                                              <a:dgm id="{D585C263-8D80-4D78-B027-666E581657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>
                                            <p:graphicEl>
                                              <a:dgm id="{D585C263-8D80-4D78-B027-666E581657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74A13CA0-068F-4CC4-8134-0BD2F478AA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>
                                            <p:graphicEl>
                                              <a:dgm id="{74A13CA0-068F-4CC4-8134-0BD2F478AA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>
                                            <p:graphicEl>
                                              <a:dgm id="{74A13CA0-068F-4CC4-8134-0BD2F478AA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>
                                            <p:graphicEl>
                                              <a:dgm id="{74A13CA0-068F-4CC4-8134-0BD2F478AA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00DBE7DE-2948-46C5-95E9-415C9C46B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>
                                            <p:graphicEl>
                                              <a:dgm id="{00DBE7DE-2948-46C5-95E9-415C9C46B2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>
                                            <p:graphicEl>
                                              <a:dgm id="{00DBE7DE-2948-46C5-95E9-415C9C46B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>
                                            <p:graphicEl>
                                              <a:dgm id="{00DBE7DE-2948-46C5-95E9-415C9C46B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34F127AF-EEF9-4BCA-867D-84FFD0DA2D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>
                                            <p:graphicEl>
                                              <a:dgm id="{34F127AF-EEF9-4BCA-867D-84FFD0DA2D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>
                                            <p:graphicEl>
                                              <a:dgm id="{34F127AF-EEF9-4BCA-867D-84FFD0DA2D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>
                                            <p:graphicEl>
                                              <a:dgm id="{34F127AF-EEF9-4BCA-867D-84FFD0DA2D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72631566"/>
              </p:ext>
            </p:extLst>
          </p:nvPr>
        </p:nvGraphicFramePr>
        <p:xfrm>
          <a:off x="1090707" y="430306"/>
          <a:ext cx="9657976" cy="5833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2251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5292E59-A3BC-4825-A072-E1CDB64B61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graphicEl>
                                              <a:dgm id="{A5292E59-A3BC-4825-A072-E1CDB64B61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1052CE0-383B-47B6-8AFB-BC3D20C074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graphicEl>
                                              <a:dgm id="{31052CE0-383B-47B6-8AFB-BC3D20C074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CF4EBEA-D281-43C8-83DB-4E6D2538D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graphicEl>
                                              <a:dgm id="{8CF4EBEA-D281-43C8-83DB-4E6D2538DF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C85C543-EAC9-4334-A4A0-7DD54A0C3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">
                                            <p:graphicEl>
                                              <a:dgm id="{5C85C543-EAC9-4334-A4A0-7DD54A0C38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585C263-8D80-4D78-B027-666E581657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">
                                            <p:graphicEl>
                                              <a:dgm id="{D585C263-8D80-4D78-B027-666E581657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4A13CA0-068F-4CC4-8134-0BD2F478AA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3">
                                            <p:graphicEl>
                                              <a:dgm id="{74A13CA0-068F-4CC4-8134-0BD2F478AA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138408632"/>
              </p:ext>
            </p:extLst>
          </p:nvPr>
        </p:nvGraphicFramePr>
        <p:xfrm>
          <a:off x="1081742" y="421342"/>
          <a:ext cx="9657976" cy="5833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4023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5292E59-A3BC-4825-A072-E1CDB64B61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5292E59-A3BC-4825-A072-E1CDB64B61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5292E59-A3BC-4825-A072-E1CDB64B61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5292E59-A3BC-4825-A072-E1CDB64B61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graphicEl>
                                              <a:dgm id="{A5292E59-A3BC-4825-A072-E1CDB64B61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5292E59-A3BC-4825-A072-E1CDB64B61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5292E59-A3BC-4825-A072-E1CDB64B61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5292E59-A3BC-4825-A072-E1CDB64B61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5292E59-A3BC-4825-A072-E1CDB64B61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1052CE0-383B-47B6-8AFB-BC3D20C074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1052CE0-383B-47B6-8AFB-BC3D20C074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1052CE0-383B-47B6-8AFB-BC3D20C074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1052CE0-383B-47B6-8AFB-BC3D20C074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graphicEl>
                                              <a:dgm id="{31052CE0-383B-47B6-8AFB-BC3D20C074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1052CE0-383B-47B6-8AFB-BC3D20C074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1052CE0-383B-47B6-8AFB-BC3D20C074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1052CE0-383B-47B6-8AFB-BC3D20C074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1052CE0-383B-47B6-8AFB-BC3D20C074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CF4EBEA-D281-43C8-83DB-4E6D2538D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CF4EBEA-D281-43C8-83DB-4E6D2538D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CF4EBEA-D281-43C8-83DB-4E6D2538D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CF4EBEA-D281-43C8-83DB-4E6D2538D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graphicEl>
                                              <a:dgm id="{8CF4EBEA-D281-43C8-83DB-4E6D2538D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CF4EBEA-D281-43C8-83DB-4E6D2538D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CF4EBEA-D281-43C8-83DB-4E6D2538D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CF4EBEA-D281-43C8-83DB-4E6D2538D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CF4EBEA-D281-43C8-83DB-4E6D2538DF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C85C543-EAC9-4334-A4A0-7DD54A0C3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C85C543-EAC9-4334-A4A0-7DD54A0C3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C85C543-EAC9-4334-A4A0-7DD54A0C3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C85C543-EAC9-4334-A4A0-7DD54A0C3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graphicEl>
                                              <a:dgm id="{5C85C543-EAC9-4334-A4A0-7DD54A0C3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C85C543-EAC9-4334-A4A0-7DD54A0C3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C85C543-EAC9-4334-A4A0-7DD54A0C3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C85C543-EAC9-4334-A4A0-7DD54A0C3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C85C543-EAC9-4334-A4A0-7DD54A0C38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585C263-8D80-4D78-B027-666E581657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585C263-8D80-4D78-B027-666E581657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585C263-8D80-4D78-B027-666E581657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585C263-8D80-4D78-B027-666E581657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graphicEl>
                                              <a:dgm id="{D585C263-8D80-4D78-B027-666E581657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585C263-8D80-4D78-B027-666E581657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585C263-8D80-4D78-B027-666E581657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585C263-8D80-4D78-B027-666E581657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585C263-8D80-4D78-B027-666E581657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4A13CA0-068F-4CC4-8134-0BD2F478AA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4A13CA0-068F-4CC4-8134-0BD2F478AA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4A13CA0-068F-4CC4-8134-0BD2F478AA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4A13CA0-068F-4CC4-8134-0BD2F478AA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graphicEl>
                                              <a:dgm id="{74A13CA0-068F-4CC4-8134-0BD2F478AA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4A13CA0-068F-4CC4-8134-0BD2F478AA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4A13CA0-068F-4CC4-8134-0BD2F478AA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4A13CA0-068F-4CC4-8134-0BD2F478AA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4A13CA0-068F-4CC4-8134-0BD2F478AA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765" y="286871"/>
            <a:ext cx="6194611" cy="5985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07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48056" y="376518"/>
            <a:ext cx="4478768" cy="762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000" b="1" cap="none" spc="5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Урок</a:t>
            </a:r>
            <a:r>
              <a:rPr lang="ru-RU" sz="4800" b="1" cap="none" spc="5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800" b="1" cap="none" spc="5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0829" y="1222760"/>
            <a:ext cx="9755806" cy="4812279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ru-RU" sz="28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800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логически законченный, целостный, ограниченный опреде­ленными рамками отрезок учебно-воспитательного процесса. В нем в сложном взаимодействии находятся основные элементы учебного процесса: </a:t>
            </a:r>
            <a:r>
              <a:rPr lang="ru-RU" sz="2800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цели</a:t>
            </a:r>
            <a:r>
              <a:rPr lang="ru-RU" sz="2800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задачи, содержание, формы, методы, </a:t>
            </a:r>
            <a:r>
              <a:rPr lang="ru-RU" sz="2800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</a:t>
            </a:r>
            <a:r>
              <a:rPr lang="ru-RU" sz="2800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взаимосвязанная </a:t>
            </a:r>
            <a:r>
              <a:rPr lang="ru-RU" sz="2800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</a:t>
            </a:r>
            <a:br>
              <a:rPr lang="ru-RU" sz="2800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 </a:t>
            </a:r>
            <a:r>
              <a:rPr lang="ru-RU" sz="2800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учащихся.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5096" y="3080413"/>
            <a:ext cx="3549355" cy="3437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31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8512" y="0"/>
            <a:ext cx="3281084" cy="871369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</a:t>
            </a:r>
            <a:endParaRPr lang="ru-RU" sz="5400" b="1" cap="none" spc="5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 descr="C:\Users\user\AppData\Local\Microsoft\Windows\Temporary Internet Files\Content.IE5\4VIJ3ZMS\MP90042259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7618" y="548640"/>
            <a:ext cx="2114704" cy="1409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user\AppData\Local\Microsoft\Windows\Temporary Internet Files\Content.IE5\HSO2D70N\MP900422593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7618" y="3722152"/>
            <a:ext cx="2114704" cy="1376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user\AppData\Local\Microsoft\Windows\Temporary Internet Files\Content.IE5\4VIJ3ZMS\MP900430493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7618" y="5185186"/>
            <a:ext cx="2114704" cy="1473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618" y="2097741"/>
            <a:ext cx="2114704" cy="1452283"/>
          </a:xfrm>
          <a:prstGeom prst="rect">
            <a:avLst/>
          </a:prstGeom>
        </p:spPr>
      </p:pic>
      <p:grpSp>
        <p:nvGrpSpPr>
          <p:cNvPr id="3" name="Группа 2"/>
          <p:cNvGrpSpPr/>
          <p:nvPr/>
        </p:nvGrpSpPr>
        <p:grpSpPr>
          <a:xfrm>
            <a:off x="439271" y="1021976"/>
            <a:ext cx="8731623" cy="935916"/>
            <a:chOff x="439271" y="1021976"/>
            <a:chExt cx="8731623" cy="935916"/>
          </a:xfrm>
        </p:grpSpPr>
        <p:sp>
          <p:nvSpPr>
            <p:cNvPr id="5" name="Пятиугольник 4"/>
            <p:cNvSpPr/>
            <p:nvPr/>
          </p:nvSpPr>
          <p:spPr>
            <a:xfrm>
              <a:off x="439271" y="1021976"/>
              <a:ext cx="8731623" cy="935916"/>
            </a:xfrm>
            <a:prstGeom prst="homePlate">
              <a:avLst/>
            </a:prstGeom>
            <a:solidFill>
              <a:srgbClr val="C4DFB7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663387" y="1074435"/>
              <a:ext cx="704626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ru-RU" sz="2400" spc="50" dirty="0">
                  <a:ln w="11430"/>
                  <a:solidFill>
                    <a:srgbClr val="00206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учит детей определять границы своего знания, ставить проблему </a:t>
              </a: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439271" y="2211237"/>
            <a:ext cx="8884024" cy="1203403"/>
            <a:chOff x="439271" y="2211237"/>
            <a:chExt cx="8884024" cy="1203403"/>
          </a:xfrm>
        </p:grpSpPr>
        <p:sp>
          <p:nvSpPr>
            <p:cNvPr id="9" name="Пятиугольник 8"/>
            <p:cNvSpPr/>
            <p:nvPr/>
          </p:nvSpPr>
          <p:spPr>
            <a:xfrm>
              <a:off x="439271" y="2222333"/>
              <a:ext cx="8884024" cy="1192307"/>
            </a:xfrm>
            <a:prstGeom prst="homePlat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663386" y="2211237"/>
              <a:ext cx="8175814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ru-RU" sz="2400" spc="50" dirty="0">
                  <a:ln w="11430"/>
                  <a:solidFill>
                    <a:srgbClr val="00206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учит детей осуществлять контроль и самооценку своей деятельности в соответствии с выработанными критериями</a:t>
              </a: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439271" y="3722152"/>
            <a:ext cx="8884024" cy="1220057"/>
            <a:chOff x="439271" y="3722152"/>
            <a:chExt cx="8884024" cy="1220057"/>
          </a:xfrm>
        </p:grpSpPr>
        <p:sp>
          <p:nvSpPr>
            <p:cNvPr id="15" name="Пятиугольник 14"/>
            <p:cNvSpPr/>
            <p:nvPr/>
          </p:nvSpPr>
          <p:spPr>
            <a:xfrm>
              <a:off x="439271" y="3722152"/>
              <a:ext cx="8884024" cy="1192307"/>
            </a:xfrm>
            <a:prstGeom prst="homePlate">
              <a:avLst/>
            </a:prstGeom>
            <a:solidFill>
              <a:srgbClr val="C4DFB7"/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663386" y="3741880"/>
              <a:ext cx="8256495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ru-RU" sz="2400" spc="50" dirty="0">
                  <a:ln w="11430"/>
                  <a:solidFill>
                    <a:srgbClr val="00206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организует учебное сотрудничество детей, совместно-распределенную деятельность при решении учебных задач, учит детей работе в группе</a:t>
              </a: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439271" y="5185186"/>
            <a:ext cx="8884024" cy="1192307"/>
            <a:chOff x="439271" y="5185186"/>
            <a:chExt cx="8884024" cy="1192307"/>
          </a:xfrm>
        </p:grpSpPr>
        <p:sp>
          <p:nvSpPr>
            <p:cNvPr id="16" name="Пятиугольник 15"/>
            <p:cNvSpPr/>
            <p:nvPr/>
          </p:nvSpPr>
          <p:spPr>
            <a:xfrm>
              <a:off x="439271" y="5185186"/>
              <a:ext cx="8884024" cy="1192307"/>
            </a:xfrm>
            <a:prstGeom prst="homePlat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663387" y="5365840"/>
              <a:ext cx="8274424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ru-RU" sz="2400" spc="50" dirty="0">
                  <a:ln w="11430"/>
                  <a:solidFill>
                    <a:srgbClr val="00206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создает условия для выстраивания ребенком индивидуальной траектории изучения предмета.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8003631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6086" y="87574"/>
            <a:ext cx="7625380" cy="849853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анализ </a:t>
            </a:r>
            <a:r>
              <a:rPr lang="ru-RU" sz="54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урока</a:t>
            </a:r>
            <a:endParaRPr lang="ru-RU" sz="54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12894" y="810868"/>
            <a:ext cx="71717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Ключевым моментом является характер познавательной деятельности обучающихся. </a:t>
            </a: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213189279"/>
              </p:ext>
            </p:extLst>
          </p:nvPr>
        </p:nvGraphicFramePr>
        <p:xfrm>
          <a:off x="2049929" y="1681317"/>
          <a:ext cx="7614024" cy="5095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2599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4BAC225-7407-4350-9BCF-A5F8E9E73F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graphicEl>
                                              <a:dgm id="{34BAC225-7407-4350-9BCF-A5F8E9E73F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graphicEl>
                                              <a:dgm id="{34BAC225-7407-4350-9BCF-A5F8E9E73F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graphicEl>
                                              <a:dgm id="{34BAC225-7407-4350-9BCF-A5F8E9E73F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>
                                            <p:graphicEl>
                                              <a:dgm id="{34BAC225-7407-4350-9BCF-A5F8E9E73F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A16B229-9E6C-4804-9843-1FC37317C4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graphicEl>
                                              <a:dgm id="{5A16B229-9E6C-4804-9843-1FC37317C4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graphicEl>
                                              <a:dgm id="{5A16B229-9E6C-4804-9843-1FC37317C4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>
                                            <p:graphicEl>
                                              <a:dgm id="{5A16B229-9E6C-4804-9843-1FC37317C4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>
                                            <p:graphicEl>
                                              <a:dgm id="{5A16B229-9E6C-4804-9843-1FC37317C4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3895FCE-B972-4956-928B-C121D1444A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graphicEl>
                                              <a:dgm id="{03895FCE-B972-4956-928B-C121D1444A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graphicEl>
                                              <a:dgm id="{03895FCE-B972-4956-928B-C121D1444A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>
                                            <p:graphicEl>
                                              <a:dgm id="{03895FCE-B972-4956-928B-C121D1444A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>
                                            <p:graphicEl>
                                              <a:dgm id="{03895FCE-B972-4956-928B-C121D1444A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AD0920F-7AA1-49A6-AAFF-E8E43E2CA8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>
                                            <p:graphicEl>
                                              <a:dgm id="{EAD0920F-7AA1-49A6-AAFF-E8E43E2CA8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>
                                            <p:graphicEl>
                                              <a:dgm id="{EAD0920F-7AA1-49A6-AAFF-E8E43E2CA8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>
                                            <p:graphicEl>
                                              <a:dgm id="{EAD0920F-7AA1-49A6-AAFF-E8E43E2CA8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>
                                            <p:graphicEl>
                                              <a:dgm id="{EAD0920F-7AA1-49A6-AAFF-E8E43E2CA8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DD2DA19-9912-4963-9BDC-B3D79AE358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>
                                            <p:graphicEl>
                                              <a:dgm id="{EDD2DA19-9912-4963-9BDC-B3D79AE358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>
                                            <p:graphicEl>
                                              <a:dgm id="{EDD2DA19-9912-4963-9BDC-B3D79AE358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>
                                            <p:graphicEl>
                                              <a:dgm id="{EDD2DA19-9912-4963-9BDC-B3D79AE358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">
                                            <p:graphicEl>
                                              <a:dgm id="{EDD2DA19-9912-4963-9BDC-B3D79AE358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Graphic spid="9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>
          <a:xfrm>
            <a:off x="977713" y="242047"/>
            <a:ext cx="10270752" cy="1443319"/>
            <a:chOff x="977713" y="242046"/>
            <a:chExt cx="10270752" cy="1443319"/>
          </a:xfrm>
        </p:grpSpPr>
        <p:sp>
          <p:nvSpPr>
            <p:cNvPr id="10" name="Нашивка 9"/>
            <p:cNvSpPr/>
            <p:nvPr/>
          </p:nvSpPr>
          <p:spPr>
            <a:xfrm rot="10800000">
              <a:off x="977713" y="242046"/>
              <a:ext cx="1092573" cy="1443318"/>
            </a:xfrm>
            <a:prstGeom prst="chevro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9" name="Нашивка 8"/>
            <p:cNvSpPr/>
            <p:nvPr/>
          </p:nvSpPr>
          <p:spPr>
            <a:xfrm>
              <a:off x="10141323" y="242047"/>
              <a:ext cx="1107142" cy="1443318"/>
            </a:xfrm>
            <a:prstGeom prst="chevro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524000" y="242047"/>
              <a:ext cx="9170894" cy="144331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765" y="191845"/>
            <a:ext cx="10049435" cy="1400285"/>
          </a:xfrm>
          <a:noFill/>
        </p:spPr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2400" b="1" cap="none" spc="1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компонент урока как системы - его главная дидактическая цель (ГДЦ), которая анализируется и оценивается примерно со следующих позиций: </a:t>
            </a:r>
            <a:endParaRPr lang="ru-RU" sz="2800" b="1" cap="none" spc="150" dirty="0">
              <a:ln w="11430"/>
              <a:solidFill>
                <a:schemeClr val="tx2">
                  <a:lumMod val="5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527550" y="1961182"/>
            <a:ext cx="10892118" cy="718049"/>
            <a:chOff x="527550" y="1961182"/>
            <a:chExt cx="10892118" cy="718049"/>
          </a:xfrm>
        </p:grpSpPr>
        <p:sp>
          <p:nvSpPr>
            <p:cNvPr id="12" name="Пятиугольник 11"/>
            <p:cNvSpPr/>
            <p:nvPr/>
          </p:nvSpPr>
          <p:spPr>
            <a:xfrm>
              <a:off x="527550" y="1961182"/>
              <a:ext cx="10892118" cy="718049"/>
            </a:xfrm>
            <a:prstGeom prst="homePlat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577975" y="2058596"/>
              <a:ext cx="10701619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tabLst>
                  <a:tab pos="457200" algn="l"/>
                </a:tabLst>
              </a:pPr>
              <a:r>
                <a:rPr lang="ru-RU" sz="2800" b="1" spc="50" dirty="0">
                  <a:ln w="11430"/>
                  <a:solidFill>
                    <a:srgbClr val="00206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степень соответствия ГДЦ урока требованиям программы</a:t>
              </a:r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146304" y="2852995"/>
            <a:ext cx="11067869" cy="1508106"/>
            <a:chOff x="146304" y="2852995"/>
            <a:chExt cx="11067869" cy="1508106"/>
          </a:xfrm>
        </p:grpSpPr>
        <p:sp>
          <p:nvSpPr>
            <p:cNvPr id="13" name="Пятиугольник 12"/>
            <p:cNvSpPr/>
            <p:nvPr/>
          </p:nvSpPr>
          <p:spPr>
            <a:xfrm rot="10800000">
              <a:off x="146304" y="2931781"/>
              <a:ext cx="10981764" cy="1429320"/>
            </a:xfrm>
            <a:prstGeom prst="homePlate">
              <a:avLst/>
            </a:prstGeom>
            <a:solidFill>
              <a:srgbClr val="C4DFB7"/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872489" y="2852995"/>
              <a:ext cx="10341684" cy="150810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buFont typeface="Wingdings" pitchFamily="2" charset="2"/>
                <a:buChar char="ü"/>
                <a:tabLst>
                  <a:tab pos="457200" algn="l"/>
                </a:tabLst>
              </a:pPr>
              <a:endParaRPr lang="ru-RU" sz="8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>
                <a:tabLst>
                  <a:tab pos="457200" algn="l"/>
                </a:tabLst>
              </a:pPr>
              <a:r>
                <a:rPr lang="ru-RU" sz="2800" b="1" spc="50" dirty="0" smtClean="0">
                  <a:ln w="11430"/>
                  <a:solidFill>
                    <a:srgbClr val="00206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оптимальное </a:t>
              </a:r>
              <a:r>
                <a:rPr lang="ru-RU" sz="2800" b="1" spc="50" dirty="0">
                  <a:ln w="11430"/>
                  <a:solidFill>
                    <a:srgbClr val="00206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сочетание образовательной, </a:t>
              </a:r>
              <a:r>
                <a:rPr lang="ru-RU" sz="2800" b="1" spc="50" dirty="0">
                  <a:ln w="11430"/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воспитательной</a:t>
              </a:r>
              <a:r>
                <a:rPr lang="ru-RU" sz="2800" b="1" spc="50" dirty="0">
                  <a:ln w="11430"/>
                  <a:solidFill>
                    <a:srgbClr val="00206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и развивающей задач урока, обоснованность и направленность на высокий конечный  результат</a:t>
              </a: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612960" y="4656888"/>
            <a:ext cx="10892119" cy="718049"/>
            <a:chOff x="612960" y="4656888"/>
            <a:chExt cx="10892119" cy="718049"/>
          </a:xfrm>
        </p:grpSpPr>
        <p:sp>
          <p:nvSpPr>
            <p:cNvPr id="14" name="Пятиугольник 13"/>
            <p:cNvSpPr/>
            <p:nvPr/>
          </p:nvSpPr>
          <p:spPr>
            <a:xfrm>
              <a:off x="612960" y="4656888"/>
              <a:ext cx="10892119" cy="718049"/>
            </a:xfrm>
            <a:prstGeom prst="homePlate">
              <a:avLst/>
            </a:prstGeom>
            <a:solidFill>
              <a:srgbClr val="FF9797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838447" y="4754302"/>
              <a:ext cx="10441147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tabLst>
                  <a:tab pos="457200" algn="l"/>
                </a:tabLst>
              </a:pPr>
              <a:r>
                <a:rPr lang="ru-RU" sz="2800" b="1" spc="50" dirty="0" smtClean="0">
                  <a:ln w="11430"/>
                  <a:solidFill>
                    <a:srgbClr val="00206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доведение </a:t>
              </a:r>
              <a:r>
                <a:rPr lang="ru-RU" sz="2800" b="1" spc="50" dirty="0">
                  <a:ln w="11430"/>
                  <a:solidFill>
                    <a:srgbClr val="00206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цели урока до сознания и принятия учениками</a:t>
              </a:r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388845" y="5759837"/>
            <a:ext cx="11116234" cy="718049"/>
            <a:chOff x="388845" y="5759837"/>
            <a:chExt cx="11116234" cy="718049"/>
          </a:xfrm>
        </p:grpSpPr>
        <p:sp>
          <p:nvSpPr>
            <p:cNvPr id="15" name="Пятиугольник 14"/>
            <p:cNvSpPr/>
            <p:nvPr/>
          </p:nvSpPr>
          <p:spPr>
            <a:xfrm rot="10800000">
              <a:off x="388845" y="5759837"/>
              <a:ext cx="10910045" cy="718049"/>
            </a:xfrm>
            <a:prstGeom prst="homePlate">
              <a:avLst/>
            </a:prstGeom>
            <a:solidFill>
              <a:srgbClr val="C4DFB7"/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702608" y="5857252"/>
              <a:ext cx="10802471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tabLst>
                  <a:tab pos="457200" algn="l"/>
                </a:tabLst>
              </a:pPr>
              <a:r>
                <a:rPr lang="ru-RU" sz="2800" b="1" spc="50" dirty="0" smtClean="0">
                  <a:ln w="11430"/>
                  <a:solidFill>
                    <a:srgbClr val="00206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степень </a:t>
              </a:r>
              <a:r>
                <a:rPr lang="ru-RU" sz="2800" b="1" spc="50" dirty="0">
                  <a:ln w="11430"/>
                  <a:solidFill>
                    <a:srgbClr val="00206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достижения заданной ГДЦ к концу урока. </a:t>
              </a:r>
              <a:endParaRPr lang="ru-RU" sz="28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8092769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user\AppData\Local\Microsoft\Windows\Temporary Internet Files\Content.IE5\FH9U7BQ5\MC90038885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46501" y="1545089"/>
            <a:ext cx="3521726" cy="5136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Группа 16"/>
          <p:cNvGrpSpPr/>
          <p:nvPr/>
        </p:nvGrpSpPr>
        <p:grpSpPr>
          <a:xfrm>
            <a:off x="147806" y="255334"/>
            <a:ext cx="11463971" cy="1289756"/>
            <a:chOff x="147806" y="255334"/>
            <a:chExt cx="11463971" cy="1289756"/>
          </a:xfrm>
        </p:grpSpPr>
        <p:grpSp>
          <p:nvGrpSpPr>
            <p:cNvPr id="12" name="Группа 11"/>
            <p:cNvGrpSpPr/>
            <p:nvPr/>
          </p:nvGrpSpPr>
          <p:grpSpPr>
            <a:xfrm>
              <a:off x="147806" y="255335"/>
              <a:ext cx="11463971" cy="1289755"/>
              <a:chOff x="977713" y="242046"/>
              <a:chExt cx="10270752" cy="1443319"/>
            </a:xfrm>
          </p:grpSpPr>
          <p:sp>
            <p:nvSpPr>
              <p:cNvPr id="13" name="Нашивка 12"/>
              <p:cNvSpPr/>
              <p:nvPr/>
            </p:nvSpPr>
            <p:spPr>
              <a:xfrm rot="10800000">
                <a:off x="977713" y="242046"/>
                <a:ext cx="1092573" cy="1443318"/>
              </a:xfrm>
              <a:prstGeom prst="chevro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Нашивка 13"/>
              <p:cNvSpPr/>
              <p:nvPr/>
            </p:nvSpPr>
            <p:spPr>
              <a:xfrm>
                <a:off x="10141323" y="242047"/>
                <a:ext cx="1107142" cy="1443318"/>
              </a:xfrm>
              <a:prstGeom prst="chevro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Прямоугольник 14"/>
              <p:cNvSpPr/>
              <p:nvPr/>
            </p:nvSpPr>
            <p:spPr>
              <a:xfrm>
                <a:off x="1524000" y="242047"/>
                <a:ext cx="9170894" cy="1443318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9" name="Прямоугольник 8"/>
            <p:cNvSpPr/>
            <p:nvPr/>
          </p:nvSpPr>
          <p:spPr>
            <a:xfrm>
              <a:off x="757559" y="255334"/>
              <a:ext cx="10236335" cy="1200329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soft" dir="t">
                  <a:rot lat="0" lon="0" rev="10800000"/>
                </a:lightRig>
              </a:scene3d>
              <a:sp3d>
                <a:bevelT w="27940" h="12700"/>
                <a:contourClr>
                  <a:srgbClr val="DDDDDD"/>
                </a:contourClr>
              </a:sp3d>
            </a:bodyPr>
            <a:lstStyle/>
            <a:p>
              <a:pPr lvl="0" algn="ctr"/>
              <a:r>
                <a:rPr lang="ru-RU" sz="2400" b="1" spc="150" dirty="0">
                  <a:ln w="11430"/>
                  <a:solidFill>
                    <a:schemeClr val="tx2">
                      <a:lumMod val="50000"/>
                    </a:schemeClr>
                  </a:solidFill>
                  <a:effectLst>
                    <a:outerShdw blurRad="25400" algn="tl" rotWithShape="0">
                      <a:srgbClr val="000000">
                        <a:alpha val="43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Второй компонент урока как системы - учитель. </a:t>
              </a:r>
              <a:r>
                <a:rPr lang="ru-RU" sz="2400" b="1" spc="150" dirty="0" smtClean="0">
                  <a:ln w="11430"/>
                  <a:solidFill>
                    <a:schemeClr val="tx2">
                      <a:lumMod val="50000"/>
                    </a:schemeClr>
                  </a:solidFill>
                  <a:effectLst>
                    <a:outerShdw blurRad="25400" algn="tl" rotWithShape="0">
                      <a:srgbClr val="000000">
                        <a:alpha val="43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Личность </a:t>
              </a:r>
              <a:r>
                <a:rPr lang="ru-RU" sz="2400" b="1" spc="150" dirty="0">
                  <a:ln w="11430"/>
                  <a:solidFill>
                    <a:schemeClr val="tx2">
                      <a:lumMod val="50000"/>
                    </a:schemeClr>
                  </a:solidFill>
                  <a:effectLst>
                    <a:outerShdw blurRad="25400" algn="tl" rotWithShape="0">
                      <a:srgbClr val="000000">
                        <a:alpha val="43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педагога на уроке анализируется и оценивается примерно по следующим ее проявлениям: </a:t>
              </a:r>
              <a:endParaRPr lang="ru-RU" sz="2400" b="1" spc="150" dirty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757559" y="2027799"/>
            <a:ext cx="6076730" cy="856077"/>
            <a:chOff x="757559" y="2027799"/>
            <a:chExt cx="6076730" cy="856077"/>
          </a:xfrm>
        </p:grpSpPr>
        <p:sp>
          <p:nvSpPr>
            <p:cNvPr id="20" name="Пятиугольник 19"/>
            <p:cNvSpPr/>
            <p:nvPr/>
          </p:nvSpPr>
          <p:spPr>
            <a:xfrm>
              <a:off x="757565" y="2027799"/>
              <a:ext cx="6076724" cy="856077"/>
            </a:xfrm>
            <a:prstGeom prst="homePlat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757559" y="2027799"/>
              <a:ext cx="568011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ru-RU" sz="2400" b="1" spc="50" dirty="0">
                  <a:ln w="11430"/>
                  <a:solidFill>
                    <a:srgbClr val="00206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степень демократичности в общении с обучающимися в ходе урока</a:t>
              </a:r>
              <a:endParaRPr lang="ru-RU" sz="2400" dirty="0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757571" y="3496692"/>
            <a:ext cx="6076729" cy="1233431"/>
            <a:chOff x="757571" y="3496692"/>
            <a:chExt cx="6076729" cy="1233431"/>
          </a:xfrm>
        </p:grpSpPr>
        <p:sp>
          <p:nvSpPr>
            <p:cNvPr id="22" name="Пятиугольник 21"/>
            <p:cNvSpPr/>
            <p:nvPr/>
          </p:nvSpPr>
          <p:spPr>
            <a:xfrm rot="10800000">
              <a:off x="757571" y="3496692"/>
              <a:ext cx="6076726" cy="1233431"/>
            </a:xfrm>
            <a:prstGeom prst="homePlate">
              <a:avLst/>
            </a:prstGeom>
            <a:solidFill>
              <a:srgbClr val="C4DFB7"/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1189994" y="3636354"/>
              <a:ext cx="5644306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ru-RU" sz="2800" b="1" spc="50" dirty="0">
                  <a:ln w="11430"/>
                  <a:solidFill>
                    <a:srgbClr val="00206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уровень педагогической техники </a:t>
              </a:r>
              <a:endParaRPr lang="ru-RU" sz="2800" dirty="0"/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757565" y="5277213"/>
            <a:ext cx="6076730" cy="856077"/>
            <a:chOff x="757565" y="5277213"/>
            <a:chExt cx="6076730" cy="856077"/>
          </a:xfrm>
        </p:grpSpPr>
        <p:sp>
          <p:nvSpPr>
            <p:cNvPr id="21" name="Пятиугольник 20"/>
            <p:cNvSpPr/>
            <p:nvPr/>
          </p:nvSpPr>
          <p:spPr>
            <a:xfrm>
              <a:off x="757571" y="5277213"/>
              <a:ext cx="6076724" cy="856077"/>
            </a:xfrm>
            <a:prstGeom prst="homePlat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757565" y="5277213"/>
              <a:ext cx="568011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ru-RU" sz="2400" b="1" spc="50" dirty="0">
                  <a:ln w="11430"/>
                  <a:solidFill>
                    <a:srgbClr val="00206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общая эрудиция и профессиональная компетентность</a:t>
              </a:r>
              <a:endParaRPr lang="ru-RU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5264360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Группа 18"/>
          <p:cNvGrpSpPr/>
          <p:nvPr/>
        </p:nvGrpSpPr>
        <p:grpSpPr>
          <a:xfrm>
            <a:off x="977713" y="242047"/>
            <a:ext cx="10270752" cy="1586753"/>
            <a:chOff x="977713" y="242047"/>
            <a:chExt cx="10270752" cy="1586753"/>
          </a:xfrm>
        </p:grpSpPr>
        <p:sp>
          <p:nvSpPr>
            <p:cNvPr id="9" name="Нашивка 8"/>
            <p:cNvSpPr/>
            <p:nvPr/>
          </p:nvSpPr>
          <p:spPr>
            <a:xfrm rot="10800000">
              <a:off x="977713" y="242047"/>
              <a:ext cx="1092573" cy="1586752"/>
            </a:xfrm>
            <a:prstGeom prst="chevro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" name="Нашивка 9"/>
            <p:cNvSpPr/>
            <p:nvPr/>
          </p:nvSpPr>
          <p:spPr>
            <a:xfrm>
              <a:off x="10141323" y="242048"/>
              <a:ext cx="1107142" cy="1586752"/>
            </a:xfrm>
            <a:prstGeom prst="chevro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1524000" y="242048"/>
              <a:ext cx="9170894" cy="158675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385480"/>
            <a:ext cx="9170894" cy="1443319"/>
          </a:xfrm>
        </p:spPr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2400" b="1" cap="none" spc="1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компонент урока как системы - обучающиеся, которые являются субъектом и объектом деятельности. Их действия анализируются примерно по следующим показателям: </a:t>
            </a:r>
            <a:endParaRPr lang="ru-RU" sz="2400" b="1" cap="none" spc="150" dirty="0">
              <a:ln w="11430"/>
              <a:solidFill>
                <a:schemeClr val="tx2">
                  <a:lumMod val="5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448019" y="2027799"/>
            <a:ext cx="6386270" cy="1112489"/>
            <a:chOff x="448019" y="2027799"/>
            <a:chExt cx="6386270" cy="1112489"/>
          </a:xfrm>
        </p:grpSpPr>
        <p:sp>
          <p:nvSpPr>
            <p:cNvPr id="18" name="Пятиугольник 17"/>
            <p:cNvSpPr/>
            <p:nvPr/>
          </p:nvSpPr>
          <p:spPr>
            <a:xfrm>
              <a:off x="757565" y="2027799"/>
              <a:ext cx="6076724" cy="1111794"/>
            </a:xfrm>
            <a:prstGeom prst="homePlat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48019" y="2032292"/>
              <a:ext cx="6096000" cy="1107996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/>
              <a:r>
                <a:rPr lang="ru-RU" sz="2200" b="1" spc="50" dirty="0">
                  <a:ln w="11430"/>
                  <a:solidFill>
                    <a:srgbClr val="00206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уровень </a:t>
              </a:r>
              <a:r>
                <a:rPr lang="ru-RU" sz="2200" b="1" spc="50" dirty="0" err="1">
                  <a:ln w="11430"/>
                  <a:solidFill>
                    <a:srgbClr val="00206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общеучебных</a:t>
              </a:r>
              <a:r>
                <a:rPr lang="ru-RU" sz="2200" b="1" spc="50" dirty="0">
                  <a:ln w="11430"/>
                  <a:solidFill>
                    <a:srgbClr val="00206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и специальных умений и навыков (как развиты и как совершенствуются на уроке)</a:t>
              </a:r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757571" y="3496692"/>
            <a:ext cx="6076726" cy="1233431"/>
            <a:chOff x="757571" y="3496692"/>
            <a:chExt cx="6076726" cy="1233431"/>
          </a:xfrm>
        </p:grpSpPr>
        <p:sp>
          <p:nvSpPr>
            <p:cNvPr id="17" name="Пятиугольник 16"/>
            <p:cNvSpPr/>
            <p:nvPr/>
          </p:nvSpPr>
          <p:spPr>
            <a:xfrm rot="10800000">
              <a:off x="757571" y="3496692"/>
              <a:ext cx="6076726" cy="1233431"/>
            </a:xfrm>
            <a:prstGeom prst="homePlate">
              <a:avLst/>
            </a:prstGeom>
            <a:solidFill>
              <a:srgbClr val="C4DFB7"/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340385" y="3790242"/>
              <a:ext cx="5493904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200" b="1" spc="50" dirty="0">
                  <a:ln w="11430"/>
                  <a:solidFill>
                    <a:srgbClr val="00206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готовность обучающихся к постановке и принятию учебной задачи </a:t>
              </a:r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757571" y="5277213"/>
            <a:ext cx="6076724" cy="856077"/>
            <a:chOff x="757571" y="5277213"/>
            <a:chExt cx="6076724" cy="856077"/>
          </a:xfrm>
        </p:grpSpPr>
        <p:sp>
          <p:nvSpPr>
            <p:cNvPr id="16" name="Пятиугольник 15"/>
            <p:cNvSpPr/>
            <p:nvPr/>
          </p:nvSpPr>
          <p:spPr>
            <a:xfrm>
              <a:off x="757571" y="5277213"/>
              <a:ext cx="6076724" cy="856077"/>
            </a:xfrm>
            <a:prstGeom prst="homePlat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757571" y="5320530"/>
              <a:ext cx="5698313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200" b="1" spc="50" dirty="0">
                  <a:ln w="11430"/>
                  <a:solidFill>
                    <a:srgbClr val="00206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наличие и навык коллективной работы (парной, групповой). </a:t>
              </a:r>
              <a:endParaRPr lang="ru-RU" sz="2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2050" name="Picture 2" descr="C:\Users\user\AppData\Local\Microsoft\Windows\Temporary Internet Files\Content.IE5\LZZL1OLR\MC90030125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7737" y="2586290"/>
            <a:ext cx="3997904" cy="3420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4760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977713" y="242047"/>
            <a:ext cx="10270752" cy="1785752"/>
            <a:chOff x="977713" y="242046"/>
            <a:chExt cx="10270752" cy="1443319"/>
          </a:xfrm>
        </p:grpSpPr>
        <p:sp>
          <p:nvSpPr>
            <p:cNvPr id="9" name="Нашивка 8"/>
            <p:cNvSpPr/>
            <p:nvPr/>
          </p:nvSpPr>
          <p:spPr>
            <a:xfrm rot="10800000">
              <a:off x="977713" y="242046"/>
              <a:ext cx="1092573" cy="1443318"/>
            </a:xfrm>
            <a:prstGeom prst="chevro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" name="Нашивка 9"/>
            <p:cNvSpPr/>
            <p:nvPr/>
          </p:nvSpPr>
          <p:spPr>
            <a:xfrm>
              <a:off x="10141323" y="242047"/>
              <a:ext cx="1107142" cy="1443318"/>
            </a:xfrm>
            <a:prstGeom prst="chevro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1524000" y="242047"/>
              <a:ext cx="9170894" cy="144331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" name="Пятиугольник 11"/>
          <p:cNvSpPr/>
          <p:nvPr/>
        </p:nvSpPr>
        <p:spPr>
          <a:xfrm>
            <a:off x="783278" y="5100809"/>
            <a:ext cx="6076724" cy="1542361"/>
          </a:xfrm>
          <a:prstGeom prst="homePlat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3623" y="345501"/>
            <a:ext cx="9141272" cy="1578843"/>
          </a:xfrm>
        </p:spPr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2400" b="1" cap="none" spc="1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Четвертый компонент урока как системы - содержание деятельности учителя и обучающихся. В общем виде - это информация, циркулирующая между ними. Основой для анализа и оценки является примерно следующее: </a:t>
            </a:r>
            <a:endParaRPr lang="ru-RU" sz="2400" b="1" cap="none" spc="150" dirty="0">
              <a:ln w="11430"/>
              <a:solidFill>
                <a:schemeClr val="tx2">
                  <a:lumMod val="5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ятиугольник 12"/>
          <p:cNvSpPr/>
          <p:nvPr/>
        </p:nvSpPr>
        <p:spPr>
          <a:xfrm rot="10800000">
            <a:off x="757560" y="3814588"/>
            <a:ext cx="6076726" cy="1120968"/>
          </a:xfrm>
          <a:prstGeom prst="homePlate">
            <a:avLst/>
          </a:prstGeom>
          <a:solidFill>
            <a:srgbClr val="C4DFB7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ятиугольник 13"/>
          <p:cNvSpPr/>
          <p:nvPr/>
        </p:nvSpPr>
        <p:spPr>
          <a:xfrm>
            <a:off x="783278" y="2214391"/>
            <a:ext cx="6076724" cy="1446550"/>
          </a:xfrm>
          <a:prstGeom prst="homePlat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290200" y="3990351"/>
            <a:ext cx="554408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актуализация у обучающихся прежних знаний, постановка учебной проблемы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67694" y="5100810"/>
            <a:ext cx="544600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гуманизация</a:t>
            </a:r>
            <a:r>
              <a:rPr lang="ru-RU" sz="2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знаний (исторический экскурс, ориентация на использование знаний в жизни, установление </a:t>
            </a:r>
            <a:r>
              <a:rPr lang="ru-RU" sz="22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межпредметных</a:t>
            </a:r>
            <a:r>
              <a:rPr lang="ru-RU" sz="2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связей). </a:t>
            </a:r>
            <a:endParaRPr lang="ru-RU" sz="22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7561" y="2214391"/>
            <a:ext cx="543042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деятельности учителя и обучающихся, степень новизны учебной информации, рассматриваемой на уроке</a:t>
            </a:r>
          </a:p>
        </p:txBody>
      </p:sp>
      <p:pic>
        <p:nvPicPr>
          <p:cNvPr id="3074" name="Picture 2" descr="C:\Users\user\AppData\Local\Microsoft\Windows\Temporary Internet Files\Content.IE5\FMO9ZSPF\MC90033573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5936" y="2344129"/>
            <a:ext cx="4487876" cy="4163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904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" grpId="0"/>
      <p:bldP spid="13" grpId="0" animBg="1"/>
      <p:bldP spid="14" grpId="0" animBg="1"/>
      <p:bldP spid="6" grpId="0"/>
      <p:bldP spid="7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ятиугольник 20"/>
          <p:cNvSpPr/>
          <p:nvPr/>
        </p:nvSpPr>
        <p:spPr>
          <a:xfrm rot="10800000">
            <a:off x="5233007" y="5467569"/>
            <a:ext cx="5916059" cy="1233431"/>
          </a:xfrm>
          <a:prstGeom prst="homePlate">
            <a:avLst/>
          </a:prstGeom>
          <a:solidFill>
            <a:srgbClr val="C4DFB7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ятиугольник 16"/>
          <p:cNvSpPr/>
          <p:nvPr/>
        </p:nvSpPr>
        <p:spPr>
          <a:xfrm>
            <a:off x="360959" y="2951254"/>
            <a:ext cx="5191543" cy="1446550"/>
          </a:xfrm>
          <a:prstGeom prst="homePlat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" name="Группа 11"/>
          <p:cNvGrpSpPr/>
          <p:nvPr/>
        </p:nvGrpSpPr>
        <p:grpSpPr>
          <a:xfrm>
            <a:off x="147806" y="255335"/>
            <a:ext cx="11463971" cy="1289755"/>
            <a:chOff x="977713" y="242046"/>
            <a:chExt cx="10270752" cy="1443319"/>
          </a:xfrm>
        </p:grpSpPr>
        <p:sp>
          <p:nvSpPr>
            <p:cNvPr id="13" name="Нашивка 12"/>
            <p:cNvSpPr/>
            <p:nvPr/>
          </p:nvSpPr>
          <p:spPr>
            <a:xfrm rot="10800000">
              <a:off x="977713" y="242046"/>
              <a:ext cx="1092573" cy="1443318"/>
            </a:xfrm>
            <a:prstGeom prst="chevro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" name="Нашивка 13"/>
            <p:cNvSpPr/>
            <p:nvPr/>
          </p:nvSpPr>
          <p:spPr>
            <a:xfrm>
              <a:off x="10141323" y="242047"/>
              <a:ext cx="1107142" cy="1443318"/>
            </a:xfrm>
            <a:prstGeom prst="chevro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524000" y="242047"/>
              <a:ext cx="9170894" cy="144331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0" name="Пятиугольник 9"/>
          <p:cNvSpPr/>
          <p:nvPr/>
        </p:nvSpPr>
        <p:spPr>
          <a:xfrm rot="10800000">
            <a:off x="5233010" y="2183289"/>
            <a:ext cx="5916059" cy="1233431"/>
          </a:xfrm>
          <a:prstGeom prst="homePlate">
            <a:avLst/>
          </a:prstGeom>
          <a:solidFill>
            <a:srgbClr val="C4DFB7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ятиугольник 10"/>
          <p:cNvSpPr/>
          <p:nvPr/>
        </p:nvSpPr>
        <p:spPr>
          <a:xfrm>
            <a:off x="360959" y="1686791"/>
            <a:ext cx="5191543" cy="930934"/>
          </a:xfrm>
          <a:prstGeom prst="homePlat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7620" y="374572"/>
            <a:ext cx="10047642" cy="1005914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Пятый компонент урока (системообразующий) - способы деятельности, которые включают: </a:t>
            </a:r>
            <a:endParaRPr lang="ru-RU" sz="32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25098" y="5699565"/>
            <a:ext cx="542396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реализацию на уроке индивидуального и дифференцированного подхода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60959" y="2951254"/>
            <a:ext cx="461866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ситуаций успеха и оказание максимальной помощи в выполнении индивидуальных заданий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725099" y="2177826"/>
            <a:ext cx="565380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оптимального соотношения между самостоятельной работой обучающихся и коллективной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60958" y="1767537"/>
            <a:ext cx="51915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организацию самостоятельной работы </a:t>
            </a:r>
            <a:r>
              <a:rPr lang="ru-RU" sz="2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  <a:endParaRPr lang="ru-RU" sz="22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ятиугольник 17"/>
          <p:cNvSpPr/>
          <p:nvPr/>
        </p:nvSpPr>
        <p:spPr>
          <a:xfrm rot="10800000">
            <a:off x="5233008" y="3781089"/>
            <a:ext cx="5916059" cy="1233431"/>
          </a:xfrm>
          <a:prstGeom prst="homePlate">
            <a:avLst/>
          </a:prstGeom>
          <a:solidFill>
            <a:srgbClr val="C4DFB7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725099" y="3781089"/>
            <a:ext cx="542396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приемы развития познавательной активности и самостоятельности обучающихся. </a:t>
            </a:r>
          </a:p>
        </p:txBody>
      </p:sp>
      <p:sp>
        <p:nvSpPr>
          <p:cNvPr id="20" name="Пятиугольник 19"/>
          <p:cNvSpPr/>
          <p:nvPr/>
        </p:nvSpPr>
        <p:spPr>
          <a:xfrm>
            <a:off x="360959" y="4892149"/>
            <a:ext cx="5191543" cy="930934"/>
          </a:xfrm>
          <a:prstGeom prst="homePlat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60959" y="4942117"/>
            <a:ext cx="487205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общая эрудиция и профессиональная компетентность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770731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7" grpId="0" animBg="1"/>
      <p:bldP spid="10" grpId="0" animBg="1"/>
      <p:bldP spid="11" grpId="0" animBg="1"/>
      <p:bldP spid="2" grpId="0"/>
      <p:bldP spid="5" grpId="0"/>
      <p:bldP spid="6" grpId="0"/>
      <p:bldP spid="7" grpId="0"/>
      <p:bldP spid="8" grpId="0"/>
      <p:bldP spid="18" grpId="0" animBg="1"/>
      <p:bldP spid="4" grpId="0"/>
      <p:bldP spid="20" grpId="0" animBg="1"/>
      <p:bldP spid="1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786</TotalTime>
  <Words>1027</Words>
  <Application>Microsoft Office PowerPoint</Application>
  <PresentationFormat>Произвольный</PresentationFormat>
  <Paragraphs>63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Главная</vt:lpstr>
      <vt:lpstr>Общие показатели владения педагогом современными технологиями на уроке</vt:lpstr>
      <vt:lpstr>Урок </vt:lpstr>
      <vt:lpstr>Педагог</vt:lpstr>
      <vt:lpstr>Целевой анализ урока</vt:lpstr>
      <vt:lpstr>Первый компонент урока как системы - его главная дидактическая цель (ГДЦ), которая анализируется и оценивается примерно со следующих позиций: </vt:lpstr>
      <vt:lpstr>Презентация PowerPoint</vt:lpstr>
      <vt:lpstr>Третий компонент урока как системы - обучающиеся, которые являются субъектом и объектом деятельности. Их действия анализируются примерно по следующим показателям: </vt:lpstr>
      <vt:lpstr>Четвертый компонент урока как системы - содержание деятельности учителя и обучающихся. В общем виде - это информация, циркулирующая между ними. Основой для анализа и оценки является примерно следующее: </vt:lpstr>
      <vt:lpstr>Пятый компонент урока (системообразующий) - способы деятельности, которые включают: </vt:lpstr>
      <vt:lpstr>Анализ  урока с позиций здоровьесбережения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Общие показатели владения педагогом  современными технологиями на уроке</dc:title>
  <dc:creator>Бирлант</dc:creator>
  <cp:lastModifiedBy>user</cp:lastModifiedBy>
  <cp:revision>62</cp:revision>
  <dcterms:created xsi:type="dcterms:W3CDTF">2014-12-06T06:34:09Z</dcterms:created>
  <dcterms:modified xsi:type="dcterms:W3CDTF">2014-12-08T16:33:00Z</dcterms:modified>
</cp:coreProperties>
</file>