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57" r:id="rId3"/>
    <p:sldId id="268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9AC9-E56E-45AC-8FE7-CE5C36685CFE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D9C6-E586-4CBA-B4CE-F3877430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8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4568548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ученицы 8 «А» класса</a:t>
            </a:r>
          </a:p>
          <a:p>
            <a:pPr algn="ctr"/>
            <a:r>
              <a:rPr lang="ru-RU" sz="2800" dirty="0" smtClean="0"/>
              <a:t>Бесединой Алены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432578" cy="18288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Calibri" pitchFamily="34" charset="0"/>
                <a:cs typeface="Calibri" pitchFamily="34" charset="0"/>
              </a:rPr>
              <a:t>Портфолио </a:t>
            </a:r>
            <a:endParaRPr lang="ru-RU" sz="8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2020" r="5285"/>
          <a:stretch/>
        </p:blipFill>
        <p:spPr>
          <a:xfrm>
            <a:off x="885832" y="1268759"/>
            <a:ext cx="3046512" cy="4437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2276872"/>
            <a:ext cx="4539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Заняла 3 место в Международной дистанционной олимпиаде по географии проекта «</a:t>
            </a:r>
            <a:r>
              <a:rPr lang="ru-RU" sz="2800" dirty="0" err="1" smtClean="0">
                <a:latin typeface="Sylfaen" pitchFamily="18" charset="0"/>
              </a:rPr>
              <a:t>Инфоурок</a:t>
            </a:r>
            <a:r>
              <a:rPr lang="ru-RU" sz="2800" dirty="0" smtClean="0">
                <a:latin typeface="Sylfaen" pitchFamily="18" charset="0"/>
              </a:rPr>
              <a:t>» </a:t>
            </a:r>
            <a:endParaRPr lang="ru-RU" sz="2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6" y="1268760"/>
            <a:ext cx="3363837" cy="448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8552" y="249289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  <a:cs typeface="Times New Roman" pitchFamily="18" charset="0"/>
              </a:rPr>
              <a:t>Заняла 1 место в Международной дистанционной олимпиаде по химии проекта «</a:t>
            </a:r>
            <a:r>
              <a:rPr lang="ru-RU" sz="2800" dirty="0" err="1" smtClean="0">
                <a:latin typeface="Sylfaen" pitchFamily="18" charset="0"/>
                <a:cs typeface="Times New Roman" pitchFamily="18" charset="0"/>
              </a:rPr>
              <a:t>Инфоурок</a:t>
            </a:r>
            <a:r>
              <a:rPr lang="ru-RU" sz="2800" dirty="0" smtClean="0">
                <a:latin typeface="Sylfaen" pitchFamily="18" charset="0"/>
                <a:cs typeface="Times New Roman" pitchFamily="18" charset="0"/>
              </a:rPr>
              <a:t>» </a:t>
            </a:r>
            <a:endParaRPr lang="ru-RU" sz="2800" dirty="0">
              <a:latin typeface="Sylfae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2208"/>
            <a:ext cx="3273828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331375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Заняла 1 место по физике во Всероссийской предметной олимпиаде «Белый Ветер» </a:t>
            </a:r>
            <a:endParaRPr lang="ru-RU" sz="2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2068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Награждалась </a:t>
            </a:r>
            <a:r>
              <a:rPr lang="ru-RU" sz="2800" dirty="0" smtClean="0">
                <a:latin typeface="Sylfaen" pitchFamily="18" charset="0"/>
              </a:rPr>
              <a:t>медалями и похвальными листами </a:t>
            </a:r>
            <a:r>
              <a:rPr lang="ru-RU" sz="2800" dirty="0" smtClean="0">
                <a:latin typeface="Sylfaen" pitchFamily="18" charset="0"/>
              </a:rPr>
              <a:t>за отличную учебу и </a:t>
            </a:r>
            <a:r>
              <a:rPr lang="ru-RU" sz="2800" dirty="0" smtClean="0">
                <a:latin typeface="Sylfaen" pitchFamily="18" charset="0"/>
              </a:rPr>
              <a:t>медалями за </a:t>
            </a:r>
            <a:r>
              <a:rPr lang="ru-RU" sz="2800" dirty="0" smtClean="0">
                <a:latin typeface="Sylfaen" pitchFamily="18" charset="0"/>
              </a:rPr>
              <a:t>участие в </a:t>
            </a:r>
            <a:r>
              <a:rPr lang="ru-RU" sz="2800" dirty="0" smtClean="0">
                <a:latin typeface="Sylfaen" pitchFamily="18" charset="0"/>
              </a:rPr>
              <a:t>конференциях.</a:t>
            </a:r>
            <a:endParaRPr lang="ru-RU" sz="2800" dirty="0">
              <a:latin typeface="Sylfae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16413"/>
            <a:ext cx="3827918" cy="28709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16413"/>
            <a:ext cx="3796561" cy="28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221088"/>
            <a:ext cx="4468238" cy="1800200"/>
          </a:xfrm>
        </p:spPr>
        <p:txBody>
          <a:bodyPr/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55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«О себе»</a:t>
            </a: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412776"/>
            <a:ext cx="8229600" cy="49832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Меня зовут: </a:t>
            </a:r>
            <a:r>
              <a:rPr lang="ru-RU" sz="2400" dirty="0" smtClean="0">
                <a:latin typeface="Sylfaen" pitchFamily="18" charset="0"/>
              </a:rPr>
              <a:t>Беседина Алена Михайловна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Я родилась:</a:t>
            </a:r>
            <a:r>
              <a:rPr lang="ru-RU" sz="2400" dirty="0" smtClean="0">
                <a:latin typeface="Sylfaen" pitchFamily="18" charset="0"/>
              </a:rPr>
              <a:t> 12 июля 2000 года в городе Михайловске Шпаковского района Ставропольского края.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Моя мама: </a:t>
            </a:r>
            <a:r>
              <a:rPr lang="ru-RU" sz="2400" dirty="0" smtClean="0">
                <a:latin typeface="Sylfaen" pitchFamily="18" charset="0"/>
              </a:rPr>
              <a:t>Беседина Валентина Николаевна.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Мой папа: </a:t>
            </a:r>
            <a:r>
              <a:rPr lang="ru-RU" sz="2400" dirty="0" smtClean="0">
                <a:latin typeface="Sylfaen" pitchFamily="18" charset="0"/>
              </a:rPr>
              <a:t>Беседин Михаил Васильевич. </a:t>
            </a:r>
          </a:p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В 2007 году я пошла в первый класс, моим классным руководителем была Комарова Наталья Алексеевна. Сейчас я учусь в 8 классе, моего классного руководителя зовут Лачинова Фатима Гидаядиновна. С первого по восьмой класс учусь на отлично, а с седьмого – являюсь президентом школы. </a:t>
            </a:r>
          </a:p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Стараюсь активно участвовать во всех школьных мероприятиях. </a:t>
            </a:r>
            <a:endParaRPr lang="ru-RU" sz="2400" dirty="0"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9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Мои путешествия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29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"/>
          <a:stretch/>
        </p:blipFill>
        <p:spPr>
          <a:xfrm>
            <a:off x="3286701" y="1540899"/>
            <a:ext cx="224388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68369"/>
            <a:ext cx="2987630" cy="224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8" b="13131"/>
          <a:stretch/>
        </p:blipFill>
        <p:spPr>
          <a:xfrm>
            <a:off x="0" y="4077072"/>
            <a:ext cx="3275321" cy="241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20" y="4789635"/>
            <a:ext cx="3357536" cy="18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09" y="422108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9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«Мои достижения в учебной деятельности»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 b="2648"/>
          <a:stretch/>
        </p:blipFill>
        <p:spPr>
          <a:xfrm>
            <a:off x="827584" y="2060848"/>
            <a:ext cx="3159612" cy="4212526"/>
          </a:xfrm>
        </p:spPr>
      </p:pic>
      <p:sp>
        <p:nvSpPr>
          <p:cNvPr id="5" name="TextBox 4"/>
          <p:cNvSpPr txBox="1"/>
          <p:nvPr/>
        </p:nvSpPr>
        <p:spPr>
          <a:xfrm>
            <a:off x="4499992" y="263691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Участвовала во Всероссийской предметной олимпиаде «Белый Ветер» по биологии, заняла 2 место </a:t>
            </a:r>
            <a:endParaRPr lang="ru-RU" sz="2800" dirty="0"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"/>
          <a:stretch/>
        </p:blipFill>
        <p:spPr>
          <a:xfrm>
            <a:off x="827584" y="1128936"/>
            <a:ext cx="3336786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13036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Принимала участие в районной краеведческой игре «Изучаем край родной», заняла 2 место</a:t>
            </a:r>
            <a:endParaRPr lang="ru-RU" sz="2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/>
          <a:stretch/>
        </p:blipFill>
        <p:spPr>
          <a:xfrm>
            <a:off x="899592" y="1124744"/>
            <a:ext cx="3418214" cy="472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717601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Являюсь призером муниципального этапа всероссийской олимпиады школьников 2014-2015 учебного года по предмету обществознание</a:t>
            </a:r>
            <a:r>
              <a:rPr lang="ru-RU" sz="2400" dirty="0" smtClean="0"/>
              <a:t>.  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381840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2615379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Победитель игры – конкурса «Русский медвежонок» среди учащихся 8 классов  </a:t>
            </a:r>
            <a:endParaRPr lang="ru-RU" sz="2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6633" b="7474"/>
          <a:stretch/>
        </p:blipFill>
        <p:spPr>
          <a:xfrm>
            <a:off x="899592" y="1268760"/>
            <a:ext cx="3193628" cy="4500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618" y="2060848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Принимала участие в Международной дистанционной олимпиаде по английскому языку проекта «</a:t>
            </a:r>
            <a:r>
              <a:rPr lang="ru-RU" sz="2800" dirty="0" err="1" smtClean="0">
                <a:latin typeface="Sylfaen" pitchFamily="18" charset="0"/>
              </a:rPr>
              <a:t>Инфоурок</a:t>
            </a:r>
            <a:r>
              <a:rPr lang="ru-RU" sz="2800" dirty="0" smtClean="0">
                <a:latin typeface="Sylfaen" pitchFamily="18" charset="0"/>
              </a:rPr>
              <a:t>» </a:t>
            </a:r>
            <a:endParaRPr lang="ru-RU" sz="2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</TotalTime>
  <Words>239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Портфолио </vt:lpstr>
      <vt:lpstr>«О себе»</vt:lpstr>
      <vt:lpstr>Презентация PowerPoint</vt:lpstr>
      <vt:lpstr>Мои путешествия </vt:lpstr>
      <vt:lpstr>«Мои достижения в учебной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</dc:title>
  <dc:creator>Админ</dc:creator>
  <cp:lastModifiedBy>алена</cp:lastModifiedBy>
  <cp:revision>27</cp:revision>
  <dcterms:created xsi:type="dcterms:W3CDTF">2015-04-05T10:36:51Z</dcterms:created>
  <dcterms:modified xsi:type="dcterms:W3CDTF">2015-05-20T12:58:28Z</dcterms:modified>
</cp:coreProperties>
</file>