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93" r:id="rId4"/>
    <p:sldId id="268" r:id="rId5"/>
    <p:sldId id="294" r:id="rId6"/>
    <p:sldId id="269" r:id="rId7"/>
    <p:sldId id="295" r:id="rId8"/>
    <p:sldId id="270" r:id="rId9"/>
    <p:sldId id="296" r:id="rId10"/>
    <p:sldId id="271" r:id="rId11"/>
    <p:sldId id="297" r:id="rId12"/>
    <p:sldId id="273" r:id="rId13"/>
    <p:sldId id="299" r:id="rId14"/>
    <p:sldId id="274" r:id="rId15"/>
    <p:sldId id="298" r:id="rId16"/>
    <p:sldId id="275" r:id="rId17"/>
    <p:sldId id="300" r:id="rId18"/>
    <p:sldId id="276" r:id="rId19"/>
    <p:sldId id="301" r:id="rId20"/>
    <p:sldId id="277" r:id="rId21"/>
    <p:sldId id="302" r:id="rId22"/>
    <p:sldId id="278" r:id="rId23"/>
    <p:sldId id="303" r:id="rId24"/>
    <p:sldId id="279" r:id="rId25"/>
    <p:sldId id="304" r:id="rId26"/>
    <p:sldId id="280" r:id="rId27"/>
    <p:sldId id="305" r:id="rId28"/>
    <p:sldId id="281" r:id="rId29"/>
    <p:sldId id="307" r:id="rId30"/>
    <p:sldId id="282" r:id="rId31"/>
    <p:sldId id="306" r:id="rId32"/>
    <p:sldId id="283" r:id="rId33"/>
    <p:sldId id="308" r:id="rId34"/>
    <p:sldId id="284" r:id="rId35"/>
    <p:sldId id="309" r:id="rId36"/>
    <p:sldId id="285" r:id="rId37"/>
    <p:sldId id="317" r:id="rId38"/>
    <p:sldId id="286" r:id="rId39"/>
    <p:sldId id="311" r:id="rId40"/>
    <p:sldId id="287" r:id="rId41"/>
    <p:sldId id="318" r:id="rId42"/>
    <p:sldId id="288" r:id="rId43"/>
    <p:sldId id="312" r:id="rId44"/>
    <p:sldId id="289" r:id="rId45"/>
    <p:sldId id="313" r:id="rId46"/>
    <p:sldId id="290" r:id="rId47"/>
    <p:sldId id="314" r:id="rId48"/>
    <p:sldId id="291" r:id="rId49"/>
    <p:sldId id="315" r:id="rId50"/>
    <p:sldId id="292" r:id="rId51"/>
    <p:sldId id="316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76672"/>
            <a:ext cx="7772400" cy="4343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 к викторине по истории Олимпийского движения, посвященной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XXII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зимним Олимпийским Играм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г.Сочи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123728" y="5045701"/>
            <a:ext cx="6336704" cy="193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04533" tIns="0" rIns="0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Парфирьева Нина Николаевна</a:t>
            </a:r>
          </a:p>
          <a:p>
            <a:pPr lvl="1" indent="-4572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г.Ржев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Тверская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область,</a:t>
            </a:r>
          </a:p>
          <a:p>
            <a:pPr lvl="1" indent="-4572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МОУ Гимназия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-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Учитель физической культуры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604448" cy="483372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Одна из наиболее распространённых мер длины в Древней Греции- стадий(отсюда возникло слово «стадион»).    В  современном исчислении сколько это?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76672"/>
            <a:ext cx="7772400" cy="129614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«Олимпийские Игры в Древней Греции»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192м 27см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916832"/>
            <a:ext cx="7772400" cy="440167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был инициатором возрождения Олимпийских Игр современности?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20688"/>
            <a:ext cx="7772400" cy="144016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«Международное олимпийское движение»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Пьер </a:t>
            </a:r>
            <a:r>
              <a:rPr lang="ru-RU" sz="8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 Кубертен</a:t>
            </a:r>
            <a:endParaRPr lang="ru-RU" sz="8000" dirty="0"/>
          </a:p>
        </p:txBody>
      </p:sp>
      <p:pic>
        <p:nvPicPr>
          <p:cNvPr id="39938" name="Picture 2" descr="http://upload.wikimedia.org/wikipedia/commons/thumb/e/ef/Baron_Pierre_de_Coubertin.jpg/200px-Baron_Pierre_de_Couber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2706" y="833264"/>
            <a:ext cx="2877766" cy="40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844824"/>
            <a:ext cx="7772400" cy="447368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и когда был создан Международный олимпийский комитет?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20688"/>
            <a:ext cx="7560840" cy="144016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Международное олимпийское движение»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Париж, 1894г.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931224" cy="410445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Столица первых Олимпийских Игр современности?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20688"/>
            <a:ext cx="7772400" cy="144016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Международное олимпийское движение»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Афины</a:t>
            </a:r>
            <a:endParaRPr lang="ru-RU" sz="9600" dirty="0"/>
          </a:p>
        </p:txBody>
      </p:sp>
      <p:pic>
        <p:nvPicPr>
          <p:cNvPr id="35842" name="Picture 2" descr="http://upload.wikimedia.org/wikipedia/commons/thumb/5/55/Olympic_rings_with_transparent_rims.svg/230px-Olympic_rings_with_transparent_rim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2190750" cy="1066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7772400" cy="461769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идут команды участников на церемонии открытия Олимпийских Игр?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20688"/>
            <a:ext cx="7772400" cy="144016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Международное олимпийское движение»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порядке алфавита страны-организатора, но впереди команда Греции, последней идет команда-хозяйка</a:t>
            </a:r>
            <a:endParaRPr lang="ru-RU" sz="5400" dirty="0"/>
          </a:p>
        </p:txBody>
      </p:sp>
      <p:pic>
        <p:nvPicPr>
          <p:cNvPr id="4" name="Рисунок 3" descr="http://www.newsprom.ru/photo/11944490847987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1905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46765622-24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04664"/>
            <a:ext cx="2390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8280920" cy="439248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Вопрос: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Где праздновались Древнегреческие Олимпийские Игры?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76672"/>
            <a:ext cx="7772400" cy="129614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«Олимпийские Игры в Древней Греции»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8280920" cy="461769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видов спорта входило в программу первых возрождённых Олимпийских Игр в 1896 году?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20688"/>
            <a:ext cx="7772400" cy="144016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Международное олимпийское движение»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9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348880"/>
            <a:ext cx="7772400" cy="396962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впервые спортсмены СССР приняли участие в зимних Олимпийских Играх?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32656"/>
            <a:ext cx="7772400" cy="136815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Зимние Олимпийские Игры современности»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9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1956г.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340768"/>
            <a:ext cx="7772400" cy="497773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Ирина Роднина- трёхкратная Олимпийская чемпионка в парном катании на коньках- победила в Олимпиадах, которые проводились в городах?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32656"/>
            <a:ext cx="7772400" cy="1296144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</a:p>
          <a:p>
            <a:pPr algn="ctr"/>
            <a:r>
              <a:rPr lang="ru-RU" sz="1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Зимние Олимпийские Игры </a:t>
            </a:r>
          </a:p>
          <a:p>
            <a:pPr algn="ctr"/>
            <a:r>
              <a:rPr lang="ru-RU" sz="1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современности»</a:t>
            </a:r>
          </a:p>
          <a:p>
            <a:pPr algn="ctr"/>
            <a:endParaRPr lang="ru-RU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Саппоро, Инсбрук, Лейк-Плэсид</a:t>
            </a:r>
            <a:endParaRPr lang="ru-RU" sz="9600" dirty="0"/>
          </a:p>
        </p:txBody>
      </p:sp>
      <p:pic>
        <p:nvPicPr>
          <p:cNvPr id="4" name="Рисунок 3" descr="http://im7-tub-ru.yandex.net/i?id=446109098-2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988840"/>
            <a:ext cx="165618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ruvr.ru/files/Image/portuguese_service/Jonas/Esporte/rodnin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2016224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7643192" cy="504974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Галина Кулакова, Раиса Сметанина- чемпионки Олимпийских Игр по какому виду спорта?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604448" cy="100811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</a:p>
          <a:p>
            <a:r>
              <a:rPr lang="ru-RU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9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Зимние Олимпийские Игры  современности»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80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лыжным гонкам</a:t>
            </a:r>
            <a:endParaRPr lang="ru-RU" sz="8000" dirty="0"/>
          </a:p>
        </p:txBody>
      </p:sp>
      <p:pic>
        <p:nvPicPr>
          <p:cNvPr id="25602" name="Picture 2" descr="http://im6-tub-ru.yandex.net/i?id=265009573-2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3168352" cy="2369379"/>
          </a:xfrm>
          <a:prstGeom prst="rect">
            <a:avLst/>
          </a:prstGeom>
          <a:noFill/>
        </p:spPr>
      </p:pic>
      <p:pic>
        <p:nvPicPr>
          <p:cNvPr id="5" name="Рисунок 4" descr="http://im6-tub-ru.yandex.net/i?id=258324315-42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0"/>
            <a:ext cx="1457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http://im2-tub-ru.yandex.net/i?id=395204858-6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412776"/>
            <a:ext cx="2952328" cy="1959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7772400" cy="460851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каком виде спорта россиянка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Светлана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Журова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стала Олимпийской чемпионкой?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748464" cy="936104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</a:p>
          <a:p>
            <a:r>
              <a:rPr lang="ru-RU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9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Зимние Олимпийские Игры современности»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Конькобежный спорт</a:t>
            </a:r>
            <a:endParaRPr lang="ru-RU" sz="8000" dirty="0"/>
          </a:p>
        </p:txBody>
      </p:sp>
      <p:pic>
        <p:nvPicPr>
          <p:cNvPr id="4" name="Рисунок 3" descr="http://im3-tub-ru.yandex.net/i?id=157379420-5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284984"/>
            <a:ext cx="396044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858000" cy="701749"/>
          </a:xfrm>
        </p:spPr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Олимпии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Афины 189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6264696" cy="433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411364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каком виде спорта россиянин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Алексей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Ягудин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стал Олимпийским чемпионом?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424936" cy="100811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</a:p>
          <a:p>
            <a:r>
              <a:rPr lang="ru-RU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9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Зимние Олимпийские Игры современности»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ru-RU" sz="6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600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Одиночное фигурное катание</a:t>
            </a:r>
            <a:br>
              <a:rPr lang="ru-RU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5" name="Рисунок 14" descr="http://bestsportsmen.ru/media/341/aleksejj-yagudin-658_thum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187220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http://bestsportsmen.ru/media/341/aleksejj-yagudin-657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844824"/>
            <a:ext cx="1944216" cy="2700300"/>
          </a:xfrm>
          <a:prstGeom prst="rect">
            <a:avLst/>
          </a:prstGeom>
          <a:noFill/>
        </p:spPr>
      </p:pic>
      <p:pic>
        <p:nvPicPr>
          <p:cNvPr id="21512" name="Picture 8" descr="http://bestsportsmen.ru/media/341/aleksejj-yagudin-656_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212976"/>
            <a:ext cx="186980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352928" cy="475252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1910 году 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ржевских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торговцев можно было купить беговые лыжи.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эти лыжи назывались?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9289032" cy="1008112"/>
          </a:xfrm>
        </p:spPr>
        <p:txBody>
          <a:bodyPr>
            <a:normAutofit fontScale="55000" lnSpcReduction="20000"/>
          </a:bodyPr>
          <a:lstStyle/>
          <a:p>
            <a:pPr algn="ctr"/>
            <a:endParaRPr lang="ru-RU" sz="4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4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r>
              <a:rPr lang="ru-RU" sz="4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 истории развития зимних видов спорта г.Ржева»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Идеал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9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extremeplanet.ru/files/img/gor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8352928" cy="417646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Перечислите  районы города,  где  проводились соревнования  по  лыжным  гонкам?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100811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 истории развития зимних видов спорта г.Ржева»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Нижний Бор,</a:t>
            </a:r>
          </a:p>
          <a:p>
            <a:r>
              <a:rPr lang="ru-RU" sz="8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Городской Лес, </a:t>
            </a:r>
          </a:p>
          <a:p>
            <a:r>
              <a:rPr lang="ru-RU" sz="8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Верхний Бор</a:t>
            </a:r>
            <a:endParaRPr lang="ru-RU" sz="8000" dirty="0"/>
          </a:p>
        </p:txBody>
      </p:sp>
      <p:pic>
        <p:nvPicPr>
          <p:cNvPr id="4" name="Рисунок 3" descr="http://im8-tub-ru.yandex.net/i?id=404021384-53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24482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80828197-4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0"/>
            <a:ext cx="241176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8352928" cy="331236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Вопрос: 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каком стадионе Ржева проводились соревнования по скоростному бегу на коньках?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548680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 истории развития зимних видов спорта г.Ржева» </a:t>
            </a:r>
          </a:p>
          <a:p>
            <a:pPr algn="ctr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6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Локомотив</a:t>
            </a:r>
            <a:endParaRPr lang="ru-RU" sz="6600" dirty="0" smtClean="0"/>
          </a:p>
          <a:p>
            <a:pPr algn="ctr"/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352928" cy="453650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Назовите фамилию и имя первого мастера спорта СССР города Ржева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 лыжным гонкам?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532440" cy="79208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 истории развития зимних видов спорта г.Ржева»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Крылов А.Б.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8280920" cy="417646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Вопрос: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состоялись первые достоверно известные Олимпийские Игры?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76672"/>
            <a:ext cx="7772400" cy="129614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«Олимпийские Игры в Древней Греции»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056" y="1268760"/>
            <a:ext cx="8496944" cy="489654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Назовите фамилию и имя ученика </a:t>
            </a:r>
            <a:br>
              <a:rPr lang="ru-RU" sz="3200" dirty="0" smtClean="0"/>
            </a:br>
            <a:r>
              <a:rPr lang="ru-RU" sz="3200" dirty="0" smtClean="0"/>
              <a:t>МОУ «Гимназия № 10», победителя и призера первенства области по лыжным гонкам, члена сборной области по лыжным гонкам, участника международных соревнований?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892480" cy="93610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 истории развития зимних видов спорта г.Ржева»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2564904"/>
            <a:ext cx="6280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66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Парфирьев</a:t>
            </a:r>
            <a:r>
              <a:rPr lang="ru-RU" sz="6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96944" cy="511256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88640"/>
            <a:ext cx="8136904" cy="13681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«Сочи- столица зимней Олимпиады 2014» 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105834"/>
            <a:ext cx="7848872" cy="1828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Дата проведения </a:t>
            </a:r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XXII</a:t>
            </a:r>
            <a:r>
              <a:rPr lang="ru-RU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зимних Олимпийских Игр?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80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7.02-23.02. 2014</a:t>
            </a:r>
            <a:endParaRPr lang="ru-RU" sz="8000" dirty="0"/>
          </a:p>
        </p:txBody>
      </p:sp>
      <p:pic>
        <p:nvPicPr>
          <p:cNvPr id="4" name="Рисунок 3" descr="http://ra-jam.com/uploadedFiles/newsimages/big/sochi20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2520280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nn-files.nnov.org/_nw/63/4779733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591" y="0"/>
            <a:ext cx="5796409" cy="299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496944" cy="475252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Сколько комплектов медалей будет разыграно на Сочинской Олимпиаде?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60648"/>
            <a:ext cx="7772400" cy="144016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</a:p>
          <a:p>
            <a:pPr algn="ctr"/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«Сочи- столица зимней Олимпиады 2014» </a:t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sz="9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9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98</a:t>
            </a:r>
            <a:endParaRPr lang="ru-RU" sz="9600" dirty="0"/>
          </a:p>
        </p:txBody>
      </p:sp>
      <p:pic>
        <p:nvPicPr>
          <p:cNvPr id="4" name="Рисунок 3" descr="http://www.sports.ru/images/object_26.1369912349.06372.jpg?1369912361.8148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20688"/>
            <a:ext cx="5940425" cy="363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496944" cy="468052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Талисманы Сочи 2014?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32656"/>
            <a:ext cx="8208912" cy="129614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«Сочи- столица зимней Олимпиады 2014»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83560"/>
            <a:ext cx="8219256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80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4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Белый</a:t>
            </a:r>
            <a:r>
              <a:rPr lang="en-US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зайка</a:t>
            </a:r>
            <a:endParaRPr lang="en-US" sz="44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мишка</a:t>
            </a:r>
            <a:r>
              <a:rPr lang="ru-RU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44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4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леопард</a:t>
            </a:r>
            <a:endParaRPr lang="ru-RU" sz="4800" u="sng" dirty="0"/>
          </a:p>
        </p:txBody>
      </p:sp>
      <p:pic>
        <p:nvPicPr>
          <p:cNvPr id="4" name="Рисунок 3" descr="текст при наведени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243408"/>
            <a:ext cx="2971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текст при наведени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0"/>
            <a:ext cx="2971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текст при наведении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132856"/>
            <a:ext cx="2971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496944" cy="518457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Сколько спортивных дисциплин будет на зимней Олимпиаде в Сочи?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147248" cy="13681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«Сочи- столица зимней Олимпиады 2014»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9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776г.до н.э.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496944" cy="4968552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стран примут участие в Сочи 2014?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91264" cy="108012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«Сочи- столица зимней Олимпиады 2014»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Около 80 стран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8352928" cy="417646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мог стать олимпийцем на древних Играх?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548680"/>
            <a:ext cx="7772400" cy="144016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«Олимпийские Игры в Древней Греции»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052736"/>
            <a:ext cx="7772400" cy="4572000"/>
          </a:xfrm>
        </p:spPr>
        <p:txBody>
          <a:bodyPr>
            <a:normAutofit/>
          </a:bodyPr>
          <a:lstStyle/>
          <a:p>
            <a:pPr algn="ctr"/>
            <a:r>
              <a:rPr lang="ru-RU" sz="7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Свободные  мужчины, греки по происхождению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844824"/>
            <a:ext cx="7772400" cy="447368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Вопрос: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олимпионики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20688"/>
            <a:ext cx="7772400" cy="144016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 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«Олимпийские Игры в Древней Греции»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Победители Игр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571</TotalTime>
  <Words>280</Words>
  <Application>Microsoft Office PowerPoint</Application>
  <PresentationFormat>Экран (4:3)</PresentationFormat>
  <Paragraphs>105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Метро</vt:lpstr>
      <vt:lpstr>Слайд 1</vt:lpstr>
      <vt:lpstr>1 Вопрос:  Где праздновались Древнегреческие Олимпийские Игры? </vt:lpstr>
      <vt:lpstr>В Олимпии </vt:lpstr>
      <vt:lpstr>2 Вопрос: Когда состоялись первые достоверно известные Олимпийские Игры? </vt:lpstr>
      <vt:lpstr>Слайд 5</vt:lpstr>
      <vt:lpstr>3 Вопрос: Кто мог стать олимпийцем на древних Играх? </vt:lpstr>
      <vt:lpstr>Слайд 7</vt:lpstr>
      <vt:lpstr>4 Вопрос: Кто   такие олимпионики?</vt:lpstr>
      <vt:lpstr>Слайд 9</vt:lpstr>
      <vt:lpstr>5 Вопрос: Одна из наиболее распространённых мер длины в Древней Греции- стадий(отсюда возникло слово «стадион»).    В  современном исчислении сколько это? </vt:lpstr>
      <vt:lpstr>Слайд 11</vt:lpstr>
      <vt:lpstr>1 Вопрос: Кто был инициатором возрождения Олимпийских Игр современности? </vt:lpstr>
      <vt:lpstr>Слайд 13</vt:lpstr>
      <vt:lpstr>2 Вопрос: Где и когда был создан Международный олимпийский комитет? </vt:lpstr>
      <vt:lpstr>Слайд 15</vt:lpstr>
      <vt:lpstr>3 Вопрос: Столица первых Олимпийских Игр современности? </vt:lpstr>
      <vt:lpstr>Слайд 17</vt:lpstr>
      <vt:lpstr>4 Вопрос:  Как идут команды участников на церемонии открытия Олимпийских Игр? </vt:lpstr>
      <vt:lpstr>Слайд 19</vt:lpstr>
      <vt:lpstr>5 Вопрос: Сколько видов спорта входило в программу первых возрождённых Олимпийских Игр в 1896 году? </vt:lpstr>
      <vt:lpstr>Слайд 21</vt:lpstr>
      <vt:lpstr>1 Вопрос: Когда впервые спортсмены СССР приняли участие в зимних Олимпийских Играх? </vt:lpstr>
      <vt:lpstr>Слайд 23</vt:lpstr>
      <vt:lpstr>2 Вопрос: Ирина Роднина- трёхкратная Олимпийская чемпионка в парном катании на коньках- победила в Олимпиадах, которые проводились в городах? </vt:lpstr>
      <vt:lpstr>Слайд 25</vt:lpstr>
      <vt:lpstr>3 Вопрос: Галина Кулакова, Раиса Сметанина- чемпионки Олимпийских Игр по какому виду спорта? </vt:lpstr>
      <vt:lpstr>Слайд 27</vt:lpstr>
      <vt:lpstr>4 Вопрос: В каком виде спорта россиянка  Светлана Журова  стала Олимпийской чемпионкой? </vt:lpstr>
      <vt:lpstr>Слайд 29</vt:lpstr>
      <vt:lpstr>5 Вопрос: В каком виде спорта россиянин  Алексей Ягудин  стал Олимпийским чемпионом? </vt:lpstr>
      <vt:lpstr>Одиночное фигурное катание </vt:lpstr>
      <vt:lpstr>1 Вопрос: В 1910 году у ржевских торговцев можно было купить беговые лыжи.  Как эти лыжи назывались? </vt:lpstr>
      <vt:lpstr>Идеал </vt:lpstr>
      <vt:lpstr>2 Вопрос: Перечислите  районы города,  где  проводились соревнования  по  лыжным  гонкам?  </vt:lpstr>
      <vt:lpstr>Слайд 35</vt:lpstr>
      <vt:lpstr>3 Вопрос:  На каком стадионе Ржева проводились соревнования по скоростному бегу на коньках?   </vt:lpstr>
      <vt:lpstr>Слайд 37</vt:lpstr>
      <vt:lpstr>4 Вопрос: Назовите фамилию и имя первого мастера спорта СССР города Ржева  по лыжным гонкам?  </vt:lpstr>
      <vt:lpstr>Слайд 39</vt:lpstr>
      <vt:lpstr>5 Вопрос: Назовите фамилию и имя ученика  МОУ «Гимназия № 10», победителя и призера первенства области по лыжным гонкам, члена сборной области по лыжным гонкам, участника международных соревнований?  </vt:lpstr>
      <vt:lpstr>Слайд 41</vt:lpstr>
      <vt:lpstr>1 Вопрос:   </vt:lpstr>
      <vt:lpstr>Слайд 43</vt:lpstr>
      <vt:lpstr>2 Вопрос: Сколько комплектов медалей будет разыграно на Сочинской Олимпиаде?   </vt:lpstr>
      <vt:lpstr>Слайд 45</vt:lpstr>
      <vt:lpstr>3 Вопрос: Талисманы Сочи 2014?   </vt:lpstr>
      <vt:lpstr>Слайд 47</vt:lpstr>
      <vt:lpstr>4 Вопрос: Сколько спортивных дисциплин будет на зимней Олимпиаде в Сочи?   </vt:lpstr>
      <vt:lpstr>Слайд 49</vt:lpstr>
      <vt:lpstr>5 Вопрос: Сколько стран примут участие в Сочи 2014?   </vt:lpstr>
      <vt:lpstr>Слайд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Михайлов Дмитрий</dc:creator>
  <cp:lastModifiedBy>1</cp:lastModifiedBy>
  <cp:revision>67</cp:revision>
  <dcterms:created xsi:type="dcterms:W3CDTF">2013-10-28T19:01:51Z</dcterms:created>
  <dcterms:modified xsi:type="dcterms:W3CDTF">2014-11-17T12:38:51Z</dcterms:modified>
</cp:coreProperties>
</file>