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2" r:id="rId3"/>
    <p:sldId id="293" r:id="rId4"/>
    <p:sldId id="268" r:id="rId5"/>
    <p:sldId id="294" r:id="rId6"/>
    <p:sldId id="269" r:id="rId7"/>
    <p:sldId id="295" r:id="rId8"/>
    <p:sldId id="270" r:id="rId9"/>
    <p:sldId id="296" r:id="rId10"/>
    <p:sldId id="271" r:id="rId11"/>
    <p:sldId id="297" r:id="rId12"/>
    <p:sldId id="273" r:id="rId13"/>
    <p:sldId id="299" r:id="rId14"/>
    <p:sldId id="274" r:id="rId15"/>
    <p:sldId id="298" r:id="rId16"/>
    <p:sldId id="275" r:id="rId17"/>
    <p:sldId id="300" r:id="rId18"/>
    <p:sldId id="276" r:id="rId19"/>
    <p:sldId id="301" r:id="rId20"/>
    <p:sldId id="277" r:id="rId21"/>
    <p:sldId id="302" r:id="rId22"/>
    <p:sldId id="278" r:id="rId23"/>
    <p:sldId id="303" r:id="rId24"/>
    <p:sldId id="279" r:id="rId25"/>
    <p:sldId id="304" r:id="rId26"/>
    <p:sldId id="280" r:id="rId27"/>
    <p:sldId id="305" r:id="rId28"/>
    <p:sldId id="281" r:id="rId29"/>
    <p:sldId id="307" r:id="rId30"/>
    <p:sldId id="282" r:id="rId31"/>
    <p:sldId id="306" r:id="rId32"/>
    <p:sldId id="283" r:id="rId33"/>
    <p:sldId id="308" r:id="rId34"/>
    <p:sldId id="284" r:id="rId35"/>
    <p:sldId id="309" r:id="rId36"/>
    <p:sldId id="285" r:id="rId37"/>
    <p:sldId id="317" r:id="rId38"/>
    <p:sldId id="286" r:id="rId39"/>
    <p:sldId id="311" r:id="rId40"/>
    <p:sldId id="287" r:id="rId41"/>
    <p:sldId id="318" r:id="rId42"/>
    <p:sldId id="288" r:id="rId43"/>
    <p:sldId id="312" r:id="rId44"/>
    <p:sldId id="289" r:id="rId45"/>
    <p:sldId id="313" r:id="rId46"/>
    <p:sldId id="290" r:id="rId47"/>
    <p:sldId id="314" r:id="rId48"/>
    <p:sldId id="291" r:id="rId49"/>
    <p:sldId id="315" r:id="rId50"/>
    <p:sldId id="292" r:id="rId51"/>
    <p:sldId id="316" r:id="rId5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5" autoAdjust="0"/>
    <p:restoredTop sz="94660"/>
  </p:normalViewPr>
  <p:slideViewPr>
    <p:cSldViewPr>
      <p:cViewPr>
        <p:scale>
          <a:sx n="50" d="100"/>
          <a:sy n="50" d="100"/>
        </p:scale>
        <p:origin x="-1956" y="-4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17.11.2014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Прямоугольник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56" name="Прямоугольник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Прямоугольник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Прямоугольник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Прямоугольник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лилиния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Полилиния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Полилиния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Полилиния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Полилиния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Полилиния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Полилиния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Полилиния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Полилиния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Полилиния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Полилиния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Полилиния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Полилиния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Полилиния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17.11.2014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Прямоугольник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Прямоугольник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Прямоугольник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17.11.2014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17.11.2014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grpSp>
        <p:nvGrpSpPr>
          <p:cNvPr id="14" name="Группа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Группа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Прямоугольник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17.11.2014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5.jpe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jpeg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99592" y="476672"/>
            <a:ext cx="7772400" cy="4343400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Вопросы к викторине по истории Олимпийского движения, посвященной </a:t>
            </a:r>
            <a:r>
              <a:rPr lang="en-US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XXII</a:t>
            </a:r>
            <a:r>
              <a:rPr lang="ru-RU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зимним Олимпийским Играм</a:t>
            </a:r>
          </a:p>
          <a:p>
            <a:pPr algn="ctr">
              <a:lnSpc>
                <a:spcPct val="150000"/>
              </a:lnSpc>
            </a:pPr>
            <a:r>
              <a:rPr lang="ru-RU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в г.Сочи</a:t>
            </a:r>
            <a:endParaRPr lang="ru-RU" sz="4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225" name="Rectangle 1"/>
          <p:cNvSpPr>
            <a:spLocks noChangeArrowheads="1"/>
          </p:cNvSpPr>
          <p:nvPr/>
        </p:nvSpPr>
        <p:spPr bwMode="auto">
          <a:xfrm>
            <a:off x="2123728" y="5045701"/>
            <a:ext cx="6336704" cy="19354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204533" tIns="0" rIns="0" bIns="179331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Парфирьева Нина Николаевна</a:t>
            </a:r>
          </a:p>
          <a:p>
            <a:pPr lvl="1" indent="-457200"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г.Ржев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Тверская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область,</a:t>
            </a:r>
          </a:p>
          <a:p>
            <a:pPr lvl="1" indent="-457200"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МОУ Гимназия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№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10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marR="0" lvl="1" indent="-45720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Учитель физической культуры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1484784"/>
            <a:ext cx="8604448" cy="4833720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ru-RU" sz="32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5 Вопрос: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Одна из наиболее распространённых мер длины в Древней Греции- стадий(отсюда возникло слово «стадион»).    В  современном исчислении сколько это?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14400" y="476672"/>
            <a:ext cx="7772400" cy="1296144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32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раздел </a:t>
            </a:r>
            <a:br>
              <a:rPr lang="ru-RU" sz="32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«Олимпийские Игры в Древней Греции»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96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192м 27см</a:t>
            </a:r>
            <a:endParaRPr lang="ru-RU" sz="9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1916832"/>
            <a:ext cx="7772400" cy="4401672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ru-RU" sz="32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 Вопрос: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Кто был инициатором возрождения Олимпийских Игр современности?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14400" y="620688"/>
            <a:ext cx="7772400" cy="1440160"/>
          </a:xfrm>
        </p:spPr>
        <p:txBody>
          <a:bodyPr>
            <a:normAutofit lnSpcReduction="10000"/>
          </a:bodyPr>
          <a:lstStyle/>
          <a:p>
            <a:pPr algn="ctr"/>
            <a:r>
              <a:rPr lang="en-US" sz="32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32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раздел </a:t>
            </a:r>
            <a:br>
              <a:rPr lang="ru-RU" sz="32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«Международное олимпийское движение»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80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Пьер </a:t>
            </a:r>
            <a:r>
              <a:rPr lang="ru-RU" sz="80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де Кубертен</a:t>
            </a:r>
            <a:endParaRPr lang="ru-RU" sz="8000" dirty="0"/>
          </a:p>
        </p:txBody>
      </p:sp>
      <p:pic>
        <p:nvPicPr>
          <p:cNvPr id="39938" name="Picture 2" descr="http://upload.wikimedia.org/wikipedia/commons/thumb/e/ef/Baron_Pierre_de_Coubertin.jpg/200px-Baron_Pierre_de_Couberti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2706" y="833264"/>
            <a:ext cx="2877766" cy="40576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1844824"/>
            <a:ext cx="7772400" cy="4473680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ru-RU" sz="32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 Вопрос: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Где и когда был создан Международный олимпийский комитет?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59632" y="620688"/>
            <a:ext cx="7560840" cy="1440160"/>
          </a:xfrm>
        </p:spPr>
        <p:txBody>
          <a:bodyPr>
            <a:normAutofit lnSpcReduction="10000"/>
          </a:bodyPr>
          <a:lstStyle/>
          <a:p>
            <a:pPr algn="ctr"/>
            <a:r>
              <a:rPr lang="en-US" sz="32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II </a:t>
            </a:r>
            <a:r>
              <a:rPr lang="ru-RU" sz="32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раздел </a:t>
            </a:r>
            <a:br>
              <a:rPr lang="ru-RU" sz="32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32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Международное олимпийское движение»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88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Париж, 1894г.</a:t>
            </a:r>
            <a:endParaRPr lang="ru-RU" sz="8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772816"/>
            <a:ext cx="7931224" cy="4104456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ru-RU" sz="32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 Вопрос: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Столица первых Олимпийских Игр современности?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14400" y="620688"/>
            <a:ext cx="7772400" cy="1440160"/>
          </a:xfrm>
        </p:spPr>
        <p:txBody>
          <a:bodyPr>
            <a:normAutofit lnSpcReduction="10000"/>
          </a:bodyPr>
          <a:lstStyle/>
          <a:p>
            <a:pPr algn="ctr"/>
            <a:r>
              <a:rPr lang="en-US" sz="32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II </a:t>
            </a:r>
            <a:r>
              <a:rPr lang="ru-RU" sz="32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раздел </a:t>
            </a:r>
            <a:br>
              <a:rPr lang="ru-RU" sz="32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32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Международное олимпийское движение»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96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Афины</a:t>
            </a:r>
            <a:endParaRPr lang="ru-RU" sz="9600" dirty="0"/>
          </a:p>
        </p:txBody>
      </p:sp>
      <p:pic>
        <p:nvPicPr>
          <p:cNvPr id="35842" name="Picture 2" descr="http://upload.wikimedia.org/wikipedia/commons/thumb/5/55/Olympic_rings_with_transparent_rims.svg/230px-Olympic_rings_with_transparent_rims.sv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620688"/>
            <a:ext cx="2190750" cy="10668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1700808"/>
            <a:ext cx="7772400" cy="4617696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ru-RU" sz="32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4 Вопрос: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/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Как идут команды участников на церемонии открытия Олимпийских Игр?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14400" y="620688"/>
            <a:ext cx="7772400" cy="1440160"/>
          </a:xfrm>
        </p:spPr>
        <p:txBody>
          <a:bodyPr>
            <a:normAutofit lnSpcReduction="10000"/>
          </a:bodyPr>
          <a:lstStyle/>
          <a:p>
            <a:pPr algn="ctr"/>
            <a:r>
              <a:rPr lang="en-US" sz="32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II </a:t>
            </a:r>
            <a:r>
              <a:rPr lang="ru-RU" sz="32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раздел </a:t>
            </a:r>
            <a:br>
              <a:rPr lang="ru-RU" sz="32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32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Международное олимпийское движение»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54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порядке алфавита страны-организатора, но впереди команда Греции, последней идет команда-хозяйка</a:t>
            </a:r>
            <a:endParaRPr lang="ru-RU" sz="5400" dirty="0"/>
          </a:p>
        </p:txBody>
      </p:sp>
      <p:pic>
        <p:nvPicPr>
          <p:cNvPr id="4" name="Рисунок 3" descr="http://www.newsprom.ru/photo/119444908479873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404664"/>
            <a:ext cx="1905000" cy="134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://im7-tub-ru.yandex.net/i?id=46765622-24-72&amp;n=21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56176" y="404664"/>
            <a:ext cx="239077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700808"/>
            <a:ext cx="8280920" cy="4392488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ru-RU" sz="32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 Вопрос: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Где праздновались Древнегреческие Олимпийские Игры?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14400" y="476672"/>
            <a:ext cx="7772400" cy="1296144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32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раздел </a:t>
            </a:r>
            <a:br>
              <a:rPr lang="ru-RU" sz="32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«Олимпийские Игры в Древней Греции»</a:t>
            </a:r>
            <a:endParaRPr lang="ru-RU" sz="3200" dirty="0">
              <a:solidFill>
                <a:schemeClr val="accent4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700808"/>
            <a:ext cx="8280920" cy="4617696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ru-RU" sz="32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5 Вопрос: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Сколько видов спорта входило в программу первых возрождённых Олимпийских Игр в 1896 году?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14400" y="620688"/>
            <a:ext cx="7772400" cy="1440160"/>
          </a:xfrm>
        </p:spPr>
        <p:txBody>
          <a:bodyPr>
            <a:normAutofit lnSpcReduction="10000"/>
          </a:bodyPr>
          <a:lstStyle/>
          <a:p>
            <a:pPr algn="ctr"/>
            <a:r>
              <a:rPr lang="en-US" sz="32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II </a:t>
            </a:r>
            <a:r>
              <a:rPr lang="ru-RU" sz="32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раздел </a:t>
            </a:r>
            <a:br>
              <a:rPr lang="ru-RU" sz="32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32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Международное олимпийское движение»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ru-RU" sz="9600" b="1" i="1" u="sng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96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ru-RU" sz="9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348880"/>
            <a:ext cx="7772400" cy="3969624"/>
          </a:xfrm>
        </p:spPr>
        <p:txBody>
          <a:bodyPr/>
          <a:lstStyle/>
          <a:p>
            <a:pPr algn="ctr"/>
            <a:r>
              <a:rPr lang="ru-RU" sz="32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 Вопрос: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Когда впервые спортсмены СССР приняли участие в зимних Олимпийских Играх?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14400" y="332656"/>
            <a:ext cx="7772400" cy="1368152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en-US" sz="32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III</a:t>
            </a:r>
            <a:r>
              <a:rPr lang="ru-RU" sz="32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раздел </a:t>
            </a:r>
            <a:br>
              <a:rPr lang="ru-RU" sz="32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32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Зимние Олимпийские Игры современности»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ru-RU" sz="9600" b="1" i="1" u="sng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96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1956г.</a:t>
            </a:r>
            <a:endParaRPr lang="ru-RU" sz="9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1340768"/>
            <a:ext cx="7772400" cy="4977736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ru-RU" sz="32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 Вопрос: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Ирина Роднина- трёхкратная Олимпийская чемпионка в парном катании на коньках- победила в Олимпиадах, которые проводились в городах?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99592" y="332656"/>
            <a:ext cx="7772400" cy="1296144"/>
          </a:xfrm>
        </p:spPr>
        <p:txBody>
          <a:bodyPr>
            <a:normAutofit fontScale="25000" lnSpcReduction="20000"/>
          </a:bodyPr>
          <a:lstStyle/>
          <a:p>
            <a:pPr algn="ctr"/>
            <a:endParaRPr lang="ru-RU" sz="3200" dirty="0" smtClean="0">
              <a:solidFill>
                <a:schemeClr val="accent4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128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III</a:t>
            </a:r>
            <a:r>
              <a:rPr lang="ru-RU" sz="128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раздел </a:t>
            </a:r>
          </a:p>
          <a:p>
            <a:pPr algn="ctr"/>
            <a:r>
              <a:rPr lang="ru-RU" sz="128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28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Зимние Олимпийские Игры </a:t>
            </a:r>
          </a:p>
          <a:p>
            <a:pPr algn="ctr"/>
            <a:r>
              <a:rPr lang="ru-RU" sz="128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современности»</a:t>
            </a:r>
          </a:p>
          <a:p>
            <a:pPr algn="ctr"/>
            <a:endParaRPr lang="ru-RU" sz="3200" dirty="0" smtClean="0">
              <a:solidFill>
                <a:schemeClr val="accent4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96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Саппоро, Инсбрук, Лейк-Плэсид</a:t>
            </a:r>
            <a:endParaRPr lang="ru-RU" sz="9600" dirty="0"/>
          </a:p>
        </p:txBody>
      </p:sp>
      <p:pic>
        <p:nvPicPr>
          <p:cNvPr id="4" name="Рисунок 3" descr="http://im7-tub-ru.yandex.net/i?id=446109098-25-72&amp;n=2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1988840"/>
            <a:ext cx="1656184" cy="2304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://www.ruvr.ru/files/Image/portuguese_service/Jonas/Esporte/rodnina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0"/>
            <a:ext cx="2016224" cy="1988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3608" y="1268760"/>
            <a:ext cx="7643192" cy="5049744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ru-RU" sz="32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 Вопрос: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Галина Кулакова, Раиса Сметанина- чемпионки Олимпийских Игр по какому виду спорта?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260648"/>
            <a:ext cx="8604448" cy="1008112"/>
          </a:xfrm>
        </p:spPr>
        <p:txBody>
          <a:bodyPr>
            <a:normAutofit fontScale="32500" lnSpcReduction="20000"/>
          </a:bodyPr>
          <a:lstStyle/>
          <a:p>
            <a:pPr algn="ctr"/>
            <a:r>
              <a:rPr lang="en-US" sz="96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III</a:t>
            </a:r>
            <a:r>
              <a:rPr lang="ru-RU" sz="96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раздел </a:t>
            </a:r>
          </a:p>
          <a:p>
            <a:r>
              <a:rPr lang="ru-RU" sz="96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96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Зимние Олимпийские Игры  современности»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ru-RU" sz="8000" b="1" i="1" u="sng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80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 лыжным гонкам</a:t>
            </a:r>
            <a:endParaRPr lang="ru-RU" sz="8000" dirty="0"/>
          </a:p>
        </p:txBody>
      </p:sp>
      <p:pic>
        <p:nvPicPr>
          <p:cNvPr id="25602" name="Picture 2" descr="http://im6-tub-ru.yandex.net/i?id=265009573-20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0"/>
            <a:ext cx="3168352" cy="2369379"/>
          </a:xfrm>
          <a:prstGeom prst="rect">
            <a:avLst/>
          </a:prstGeom>
          <a:noFill/>
        </p:spPr>
      </p:pic>
      <p:pic>
        <p:nvPicPr>
          <p:cNvPr id="5" name="Рисунок 4" descr="http://im6-tub-ru.yandex.net/i?id=258324315-42-72&amp;n=21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52320" y="0"/>
            <a:ext cx="145732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4" name="Picture 4" descr="http://im2-tub-ru.yandex.net/i?id=395204858-61-72&amp;n=2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95936" y="1412776"/>
            <a:ext cx="2952328" cy="195951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1268760"/>
            <a:ext cx="7772400" cy="4608512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ru-RU" sz="32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4 Вопрос: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 каком виде спорта россиянка 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Светлана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Журова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стала Олимпийской чемпионкой?</a:t>
            </a: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260648"/>
            <a:ext cx="8748464" cy="936104"/>
          </a:xfrm>
        </p:spPr>
        <p:txBody>
          <a:bodyPr>
            <a:normAutofit fontScale="32500" lnSpcReduction="20000"/>
          </a:bodyPr>
          <a:lstStyle/>
          <a:p>
            <a:pPr algn="ctr"/>
            <a:r>
              <a:rPr lang="en-US" sz="96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III</a:t>
            </a:r>
            <a:r>
              <a:rPr lang="ru-RU" sz="96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раздел </a:t>
            </a:r>
          </a:p>
          <a:p>
            <a:r>
              <a:rPr lang="ru-RU" sz="96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96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Зимние Олимпийские Игры современности»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80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Конькобежный спорт</a:t>
            </a:r>
            <a:endParaRPr lang="ru-RU" sz="8000" dirty="0"/>
          </a:p>
        </p:txBody>
      </p:sp>
      <p:pic>
        <p:nvPicPr>
          <p:cNvPr id="4" name="Рисунок 3" descr="http://im3-tub-ru.yandex.net/i?id=157379420-58-72&amp;n=2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8" y="3284984"/>
            <a:ext cx="3960440" cy="3096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1331640" y="764704"/>
            <a:ext cx="6858000" cy="701749"/>
          </a:xfrm>
        </p:spPr>
        <p:txBody>
          <a:bodyPr/>
          <a:lstStyle/>
          <a:p>
            <a:pPr algn="ctr"/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В Олимпии 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Рисунок 11" descr="Афины 1896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2060848"/>
            <a:ext cx="6264696" cy="43375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1412776"/>
            <a:ext cx="7772400" cy="4113640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ru-RU" sz="32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5 Вопрос: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 каком виде спорта россиянин 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Алексей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Ягудин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стал Олимпийским чемпионом?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188640"/>
            <a:ext cx="8424936" cy="1008112"/>
          </a:xfrm>
        </p:spPr>
        <p:txBody>
          <a:bodyPr>
            <a:normAutofit fontScale="32500" lnSpcReduction="20000"/>
          </a:bodyPr>
          <a:lstStyle/>
          <a:p>
            <a:pPr algn="ctr"/>
            <a:r>
              <a:rPr lang="en-US" sz="96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III</a:t>
            </a:r>
            <a:r>
              <a:rPr lang="ru-RU" sz="96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раздел </a:t>
            </a:r>
          </a:p>
          <a:p>
            <a:r>
              <a:rPr lang="ru-RU" sz="96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96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Зимние Олимпийские Игры современности»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ru-RU" sz="6600" b="1" i="1" u="sng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6600" dirty="0"/>
          </a:p>
        </p:txBody>
      </p:sp>
      <p:sp>
        <p:nvSpPr>
          <p:cNvPr id="16" name="Заголовок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0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Одиночное фигурное катание</a:t>
            </a:r>
            <a:br>
              <a:rPr lang="ru-RU" sz="40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pic>
        <p:nvPicPr>
          <p:cNvPr id="15" name="Рисунок 14" descr="http://bestsportsmen.ru/media/341/aleksejj-yagudin-658_thumb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700808"/>
            <a:ext cx="1872208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0" name="Picture 6" descr="http://bestsportsmen.ru/media/341/aleksejj-yagudin-657_thumb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1844824"/>
            <a:ext cx="1944216" cy="2700300"/>
          </a:xfrm>
          <a:prstGeom prst="rect">
            <a:avLst/>
          </a:prstGeom>
          <a:noFill/>
        </p:spPr>
      </p:pic>
      <p:pic>
        <p:nvPicPr>
          <p:cNvPr id="21512" name="Picture 8" descr="http://bestsportsmen.ru/media/341/aleksejj-yagudin-656_thumb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75856" y="3212976"/>
            <a:ext cx="1869808" cy="29523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8352928" cy="4752528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ru-RU" sz="32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 Вопрос: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 1910 году у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ржевских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торговцев можно было купить беговые лыжи. 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Как эти лыжи назывались?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116632"/>
            <a:ext cx="9289032" cy="1008112"/>
          </a:xfrm>
        </p:spPr>
        <p:txBody>
          <a:bodyPr>
            <a:normAutofit fontScale="55000" lnSpcReduction="20000"/>
          </a:bodyPr>
          <a:lstStyle/>
          <a:p>
            <a:pPr algn="ctr"/>
            <a:endParaRPr lang="ru-RU" sz="4600" b="1" dirty="0" smtClean="0">
              <a:solidFill>
                <a:schemeClr val="accent4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IV</a:t>
            </a:r>
            <a:r>
              <a:rPr lang="ru-RU" sz="4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раздел</a:t>
            </a:r>
            <a:r>
              <a:rPr lang="ru-RU" sz="46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6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6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«Из истории развития зимних видов спорта г.Ржева» 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60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Идеал</a:t>
            </a:r>
            <a:r>
              <a:rPr lang="ru-RU" sz="6000" dirty="0" smtClean="0"/>
              <a:t/>
            </a:r>
            <a:br>
              <a:rPr lang="ru-RU" sz="6000" dirty="0" smtClean="0"/>
            </a:br>
            <a:endParaRPr lang="ru-RU" sz="6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ru-RU" sz="9600" b="1" i="1" u="sng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http://www.extremeplanet.ru/files/img/gorn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2060848"/>
            <a:ext cx="5715000" cy="428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1700808"/>
            <a:ext cx="8352928" cy="4176464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ru-RU" sz="32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 Вопрос: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Перечислите  районы города,  где  проводились соревнования  по  лыжным  гонкам?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548680"/>
            <a:ext cx="9144000" cy="1008112"/>
          </a:xfrm>
        </p:spPr>
        <p:txBody>
          <a:bodyPr>
            <a:normAutofit fontScale="85000" lnSpcReduction="10000"/>
          </a:bodyPr>
          <a:lstStyle/>
          <a:p>
            <a:pPr algn="ctr"/>
            <a:r>
              <a:rPr lang="en-US" sz="32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IV</a:t>
            </a:r>
            <a:r>
              <a:rPr lang="ru-RU" sz="32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раздел</a:t>
            </a:r>
            <a:r>
              <a:rPr lang="ru-RU" sz="32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«Из истории развития зимних видов спорта г.Ржева» 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80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Нижний Бор,</a:t>
            </a:r>
          </a:p>
          <a:p>
            <a:r>
              <a:rPr lang="ru-RU" sz="80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Городской Лес, </a:t>
            </a:r>
          </a:p>
          <a:p>
            <a:r>
              <a:rPr lang="ru-RU" sz="80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Верхний Бор</a:t>
            </a:r>
            <a:endParaRPr lang="ru-RU" sz="8000" dirty="0"/>
          </a:p>
        </p:txBody>
      </p:sp>
      <p:pic>
        <p:nvPicPr>
          <p:cNvPr id="4" name="Рисунок 3" descr="http://im8-tub-ru.yandex.net/i?id=404021384-53-72&amp;n=2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0"/>
            <a:ext cx="2448272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://im5-tub-ru.yandex.net/i?id=80828197-43-72&amp;n=21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2240" y="0"/>
            <a:ext cx="2411760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2564904"/>
            <a:ext cx="8352928" cy="3312368"/>
          </a:xfrm>
        </p:spPr>
        <p:txBody>
          <a:bodyPr/>
          <a:lstStyle/>
          <a:p>
            <a:pPr algn="ctr"/>
            <a:r>
              <a:rPr lang="ru-RU" sz="32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 Вопрос: </a:t>
            </a:r>
            <a:br>
              <a:rPr lang="ru-RU" sz="32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На каком стадионе Ржева проводились соревнования по скоростному бегу на коньках?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14400" y="548680"/>
            <a:ext cx="7772400" cy="1440160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IV</a:t>
            </a:r>
            <a:r>
              <a:rPr lang="ru-RU" sz="32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раздел</a:t>
            </a:r>
            <a:r>
              <a:rPr lang="ru-RU" sz="32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«Из истории развития зимних видов спорта г.Ржева» </a:t>
            </a:r>
          </a:p>
          <a:p>
            <a:pPr algn="ctr"/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ru-RU" sz="6600" b="1" i="1" u="sng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66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Локомотив</a:t>
            </a:r>
            <a:endParaRPr lang="ru-RU" sz="6600" dirty="0" smtClean="0"/>
          </a:p>
          <a:p>
            <a:pPr algn="ctr"/>
            <a:endParaRPr lang="ru-RU" sz="6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8352928" cy="4536504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ru-RU" sz="32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4 Вопрос: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Назовите фамилию и имя первого мастера спорта СССР города Ржева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по лыжным гонкам?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548680"/>
            <a:ext cx="8532440" cy="792088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en-US" sz="32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IV</a:t>
            </a:r>
            <a:r>
              <a:rPr lang="ru-RU" sz="32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раздел</a:t>
            </a:r>
            <a:r>
              <a:rPr lang="ru-RU" sz="32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«Из истории развития зимних видов спорта г.Ржева» 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7200" b="1" i="1" u="sng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Крылов А.Б.</a:t>
            </a:r>
            <a:endParaRPr lang="ru-RU" sz="7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916832"/>
            <a:ext cx="8280920" cy="4176464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ru-RU" sz="32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 Вопрос: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Когда состоялись первые достоверно известные Олимпийские Игры?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14400" y="476672"/>
            <a:ext cx="7772400" cy="1296144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32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раздел </a:t>
            </a:r>
            <a:br>
              <a:rPr lang="ru-RU" sz="32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«Олимпийские Игры в Древней Греции»</a:t>
            </a:r>
            <a:endParaRPr lang="ru-RU" sz="3200" dirty="0">
              <a:solidFill>
                <a:schemeClr val="accent4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7056" y="1268760"/>
            <a:ext cx="8496944" cy="4896544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ru-RU" sz="32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5 Вопрос: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/>
              <a:t>Назовите фамилию и имя ученика </a:t>
            </a:r>
            <a:br>
              <a:rPr lang="ru-RU" sz="3200" dirty="0" smtClean="0"/>
            </a:br>
            <a:r>
              <a:rPr lang="ru-RU" sz="3200" dirty="0" smtClean="0"/>
              <a:t>МОУ «Гимназия № 10», победителя и призера первенства области по лыжным гонкам, члена сборной области по лыжным гонкам, участника международных соревнований?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332656"/>
            <a:ext cx="8892480" cy="936104"/>
          </a:xfrm>
        </p:spPr>
        <p:txBody>
          <a:bodyPr>
            <a:normAutofit fontScale="85000" lnSpcReduction="10000"/>
          </a:bodyPr>
          <a:lstStyle/>
          <a:p>
            <a:pPr algn="ctr"/>
            <a:r>
              <a:rPr lang="en-US" sz="32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IV</a:t>
            </a:r>
            <a:r>
              <a:rPr lang="ru-RU" sz="32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раздел</a:t>
            </a:r>
            <a:r>
              <a:rPr lang="ru-RU" sz="32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«Из истории развития зимних видов спорта г.Ржева» 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547664" y="2564904"/>
            <a:ext cx="6280887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buNone/>
            </a:pPr>
            <a:r>
              <a:rPr lang="ru-RU" sz="6600" b="1" i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Парфирьев</a:t>
            </a:r>
            <a:r>
              <a:rPr lang="ru-RU" sz="66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М.А.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1412776"/>
            <a:ext cx="8496944" cy="5112568"/>
          </a:xfrm>
        </p:spPr>
        <p:txBody>
          <a:bodyPr/>
          <a:lstStyle/>
          <a:p>
            <a:pPr algn="ctr"/>
            <a:r>
              <a:rPr lang="ru-RU" sz="32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 Вопрос: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55576" y="188640"/>
            <a:ext cx="8136904" cy="1368152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32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раздел</a:t>
            </a:r>
            <a:r>
              <a:rPr lang="ru-RU" sz="32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«Сочи- столица зимней Олимпиады 2014» </a:t>
            </a:r>
          </a:p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27584" y="3105834"/>
            <a:ext cx="7848872" cy="18283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buNone/>
            </a:pPr>
            <a:r>
              <a:rPr lang="ru-RU" sz="4000" b="1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Дата проведения </a:t>
            </a:r>
            <a:r>
              <a:rPr lang="en-US" sz="4000" b="1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XXII</a:t>
            </a:r>
            <a:r>
              <a:rPr lang="ru-RU" sz="4000" b="1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зимних Олимпийских Игр?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sz="8000" b="1" i="1" u="sng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80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7.02-23.02. 2014</a:t>
            </a:r>
            <a:endParaRPr lang="ru-RU" sz="8000" dirty="0"/>
          </a:p>
        </p:txBody>
      </p:sp>
      <p:pic>
        <p:nvPicPr>
          <p:cNvPr id="4" name="Рисунок 3" descr="http://ra-jam.com/uploadedFiles/newsimages/big/sochi2014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0"/>
            <a:ext cx="2520280" cy="2996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://nn-files.nnov.org/_nw/63/47797337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47591" y="0"/>
            <a:ext cx="5796409" cy="2996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1772816"/>
            <a:ext cx="8496944" cy="4752528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ru-RU" sz="32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 Вопрос: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Сколько комплектов медалей будет разыграно на Сочинской Олимпиаде?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14400" y="260648"/>
            <a:ext cx="7772400" cy="1440160"/>
          </a:xfrm>
        </p:spPr>
        <p:txBody>
          <a:bodyPr>
            <a:normAutofit fontScale="92500"/>
          </a:bodyPr>
          <a:lstStyle/>
          <a:p>
            <a:pPr algn="ctr"/>
            <a:r>
              <a:rPr lang="en-US" sz="32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32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раздел</a:t>
            </a:r>
          </a:p>
          <a:p>
            <a:pPr algn="ctr"/>
            <a:r>
              <a:rPr lang="ru-RU" sz="32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«Сочи- столица зимней Олимпиады 2014» </a:t>
            </a:r>
            <a:br>
              <a:rPr lang="ru-RU" sz="32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/>
            <a:endParaRPr lang="ru-RU" sz="9600" b="1" i="1" u="sng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sz="9600" b="1" i="1" u="sng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96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98</a:t>
            </a:r>
            <a:endParaRPr lang="ru-RU" sz="9600" dirty="0"/>
          </a:p>
        </p:txBody>
      </p:sp>
      <p:pic>
        <p:nvPicPr>
          <p:cNvPr id="4" name="Рисунок 3" descr="http://www.sports.ru/images/object_26.1369912349.06372.jpg?1369912361.81487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620688"/>
            <a:ext cx="5940425" cy="3635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1844824"/>
            <a:ext cx="8496944" cy="4680520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ru-RU" sz="32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 Вопрос: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Талисманы Сочи 2014?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332656"/>
            <a:ext cx="8208912" cy="1296144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32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раздел</a:t>
            </a:r>
            <a:r>
              <a:rPr lang="ru-RU" sz="32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«Сочи- столица зимней Олимпиады 2014» 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783560"/>
            <a:ext cx="8219256" cy="45720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endParaRPr lang="en-US" sz="8000" b="1" i="1" u="sng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4400" b="1" i="1" u="sng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4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Белый</a:t>
            </a:r>
            <a:r>
              <a:rPr lang="en-US" sz="44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 </a:t>
            </a:r>
            <a:r>
              <a:rPr lang="en-US" sz="44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зайка</a:t>
            </a:r>
            <a:endParaRPr lang="en-US" sz="4400" b="1" i="1" u="sng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4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мишка</a:t>
            </a:r>
            <a:r>
              <a:rPr lang="ru-RU" sz="8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endParaRPr lang="en-US" sz="4400" b="1" i="1" u="sng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4800" b="1" i="1" u="sng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</a:t>
            </a:r>
            <a:r>
              <a:rPr lang="ru-RU" sz="48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леопард</a:t>
            </a:r>
            <a:endParaRPr lang="ru-RU" sz="4800" u="sng" dirty="0"/>
          </a:p>
        </p:txBody>
      </p:sp>
      <p:pic>
        <p:nvPicPr>
          <p:cNvPr id="4" name="Рисунок 3" descr="текст при наведении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-243408"/>
            <a:ext cx="2971800" cy="341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текст при наведении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72200" y="0"/>
            <a:ext cx="2971800" cy="341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текст при наведении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59832" y="2132856"/>
            <a:ext cx="2971800" cy="341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1340768"/>
            <a:ext cx="8496944" cy="5184576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ru-RU" sz="32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4 Вопрос: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Сколько спортивных дисциплин будет на зимней Олимпиаде в Сочи?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260648"/>
            <a:ext cx="8147248" cy="1368152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32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раздел</a:t>
            </a:r>
            <a:r>
              <a:rPr lang="ru-RU" sz="32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«Сочи- столица зимней Олимпиады 2014» 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ru-RU" sz="9600" b="1" i="1" u="sng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96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15</a:t>
            </a:r>
            <a:endParaRPr lang="ru-RU" sz="9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sz="32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8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776г.до н.э.</a:t>
            </a:r>
            <a:endParaRPr lang="ru-RU" sz="8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1556792"/>
            <a:ext cx="8496944" cy="4968552"/>
          </a:xfrm>
        </p:spPr>
        <p:txBody>
          <a:bodyPr/>
          <a:lstStyle/>
          <a:p>
            <a:pPr algn="ctr">
              <a:lnSpc>
                <a:spcPct val="200000"/>
              </a:lnSpc>
            </a:pPr>
            <a:r>
              <a:rPr lang="ru-RU" sz="32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5 Вопрос: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Сколько стран примут участие в Сочи 2014?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260648"/>
            <a:ext cx="8291264" cy="1080120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32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раздел</a:t>
            </a:r>
            <a:r>
              <a:rPr lang="ru-RU" sz="32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«Сочи- столица зимней Олимпиады 2014»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80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Около 80 стран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1700808"/>
            <a:ext cx="8352928" cy="4176464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ru-RU" sz="32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 Вопрос: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Кто мог стать олимпийцем на древних Играх?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14400" y="548680"/>
            <a:ext cx="7772400" cy="1440160"/>
          </a:xfrm>
        </p:spPr>
        <p:txBody>
          <a:bodyPr/>
          <a:lstStyle/>
          <a:p>
            <a:pPr algn="ctr"/>
            <a:r>
              <a:rPr lang="en-US" sz="32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32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раздел </a:t>
            </a:r>
            <a:br>
              <a:rPr lang="ru-RU" sz="32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«Олимпийские Игры в Древней Греции»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71600" y="1052736"/>
            <a:ext cx="7772400" cy="4572000"/>
          </a:xfrm>
        </p:spPr>
        <p:txBody>
          <a:bodyPr>
            <a:normAutofit/>
          </a:bodyPr>
          <a:lstStyle/>
          <a:p>
            <a:pPr algn="ctr"/>
            <a:r>
              <a:rPr lang="ru-RU" sz="72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Свободные  мужчины, греки по происхождению</a:t>
            </a:r>
            <a:endParaRPr lang="ru-RU" sz="7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1844824"/>
            <a:ext cx="7772400" cy="4473680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ru-RU" sz="32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4 Вопрос: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Кто </a:t>
            </a: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такие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олимпионики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14400" y="620688"/>
            <a:ext cx="7772400" cy="1440160"/>
          </a:xfrm>
        </p:spPr>
        <p:txBody>
          <a:bodyPr/>
          <a:lstStyle/>
          <a:p>
            <a:pPr algn="ctr"/>
            <a:r>
              <a:rPr lang="en-US" sz="32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32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раздел </a:t>
            </a:r>
            <a:br>
              <a:rPr lang="ru-RU" sz="32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«Олимпийские Игры в Древней Греции»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88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Победители Игр</a:t>
            </a:r>
            <a:endParaRPr lang="ru-RU" sz="8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етро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Метро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571</TotalTime>
  <Words>280</Words>
  <Application>Microsoft Office PowerPoint</Application>
  <PresentationFormat>Экран (4:3)</PresentationFormat>
  <Paragraphs>105</Paragraphs>
  <Slides>51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51</vt:i4>
      </vt:variant>
    </vt:vector>
  </HeadingPairs>
  <TitlesOfParts>
    <vt:vector size="52" baseType="lpstr">
      <vt:lpstr>Метро</vt:lpstr>
      <vt:lpstr>Слайд 1</vt:lpstr>
      <vt:lpstr>1 Вопрос:  Где праздновались Древнегреческие Олимпийские Игры? </vt:lpstr>
      <vt:lpstr>В Олимпии </vt:lpstr>
      <vt:lpstr>2 Вопрос: Когда состоялись первые достоверно известные Олимпийские Игры? </vt:lpstr>
      <vt:lpstr>Слайд 5</vt:lpstr>
      <vt:lpstr>3 Вопрос: Кто мог стать олимпийцем на древних Играх? </vt:lpstr>
      <vt:lpstr>Слайд 7</vt:lpstr>
      <vt:lpstr>4 Вопрос: Кто   такие олимпионики?</vt:lpstr>
      <vt:lpstr>Слайд 9</vt:lpstr>
      <vt:lpstr>5 Вопрос: Одна из наиболее распространённых мер длины в Древней Греции- стадий(отсюда возникло слово «стадион»).    В  современном исчислении сколько это? </vt:lpstr>
      <vt:lpstr>Слайд 11</vt:lpstr>
      <vt:lpstr>1 Вопрос: Кто был инициатором возрождения Олимпийских Игр современности? </vt:lpstr>
      <vt:lpstr>Слайд 13</vt:lpstr>
      <vt:lpstr>2 Вопрос: Где и когда был создан Международный олимпийский комитет? </vt:lpstr>
      <vt:lpstr>Слайд 15</vt:lpstr>
      <vt:lpstr>3 Вопрос: Столица первых Олимпийских Игр современности? </vt:lpstr>
      <vt:lpstr>Слайд 17</vt:lpstr>
      <vt:lpstr>4 Вопрос:  Как идут команды участников на церемонии открытия Олимпийских Игр? </vt:lpstr>
      <vt:lpstr>Слайд 19</vt:lpstr>
      <vt:lpstr>5 Вопрос: Сколько видов спорта входило в программу первых возрождённых Олимпийских Игр в 1896 году? </vt:lpstr>
      <vt:lpstr>Слайд 21</vt:lpstr>
      <vt:lpstr>1 Вопрос: Когда впервые спортсмены СССР приняли участие в зимних Олимпийских Играх? </vt:lpstr>
      <vt:lpstr>Слайд 23</vt:lpstr>
      <vt:lpstr>2 Вопрос: Ирина Роднина- трёхкратная Олимпийская чемпионка в парном катании на коньках- победила в Олимпиадах, которые проводились в городах? </vt:lpstr>
      <vt:lpstr>Слайд 25</vt:lpstr>
      <vt:lpstr>3 Вопрос: Галина Кулакова, Раиса Сметанина- чемпионки Олимпийских Игр по какому виду спорта? </vt:lpstr>
      <vt:lpstr>Слайд 27</vt:lpstr>
      <vt:lpstr>4 Вопрос: В каком виде спорта россиянка  Светлана Журова  стала Олимпийской чемпионкой? </vt:lpstr>
      <vt:lpstr>Слайд 29</vt:lpstr>
      <vt:lpstr>5 Вопрос: В каком виде спорта россиянин  Алексей Ягудин  стал Олимпийским чемпионом? </vt:lpstr>
      <vt:lpstr>Одиночное фигурное катание </vt:lpstr>
      <vt:lpstr>1 Вопрос: В 1910 году у ржевских торговцев можно было купить беговые лыжи.  Как эти лыжи назывались? </vt:lpstr>
      <vt:lpstr>Идеал </vt:lpstr>
      <vt:lpstr>2 Вопрос: Перечислите  районы города,  где  проводились соревнования  по  лыжным  гонкам?  </vt:lpstr>
      <vt:lpstr>Слайд 35</vt:lpstr>
      <vt:lpstr>3 Вопрос:  На каком стадионе Ржева проводились соревнования по скоростному бегу на коньках?   </vt:lpstr>
      <vt:lpstr>Слайд 37</vt:lpstr>
      <vt:lpstr>4 Вопрос: Назовите фамилию и имя первого мастера спорта СССР города Ржева  по лыжным гонкам?  </vt:lpstr>
      <vt:lpstr>Слайд 39</vt:lpstr>
      <vt:lpstr>5 Вопрос: Назовите фамилию и имя ученика  МОУ «Гимназия № 10», победителя и призера первенства области по лыжным гонкам, члена сборной области по лыжным гонкам, участника международных соревнований?  </vt:lpstr>
      <vt:lpstr>Слайд 41</vt:lpstr>
      <vt:lpstr>1 Вопрос:   </vt:lpstr>
      <vt:lpstr>Слайд 43</vt:lpstr>
      <vt:lpstr>2 Вопрос: Сколько комплектов медалей будет разыграно на Сочинской Олимпиаде?   </vt:lpstr>
      <vt:lpstr>Слайд 45</vt:lpstr>
      <vt:lpstr>3 Вопрос: Талисманы Сочи 2014?   </vt:lpstr>
      <vt:lpstr>Слайд 47</vt:lpstr>
      <vt:lpstr>4 Вопрос: Сколько спортивных дисциплин будет на зимней Олимпиаде в Сочи?   </vt:lpstr>
      <vt:lpstr>Слайд 49</vt:lpstr>
      <vt:lpstr>5 Вопрос: Сколько стран примут участие в Сочи 2014?   </vt:lpstr>
      <vt:lpstr>Слайд 51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Михайлов Дмитрий</dc:creator>
  <cp:lastModifiedBy>1</cp:lastModifiedBy>
  <cp:revision>67</cp:revision>
  <dcterms:created xsi:type="dcterms:W3CDTF">2013-10-28T19:01:51Z</dcterms:created>
  <dcterms:modified xsi:type="dcterms:W3CDTF">2014-11-17T12:38:51Z</dcterms:modified>
</cp:coreProperties>
</file>