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88" r:id="rId13"/>
    <p:sldId id="268" r:id="rId14"/>
    <p:sldId id="273" r:id="rId15"/>
    <p:sldId id="289" r:id="rId16"/>
    <p:sldId id="276" r:id="rId17"/>
    <p:sldId id="278" r:id="rId18"/>
    <p:sldId id="287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BA9BCBA-500D-487F-A2FB-75C46C539907}" type="datetimeFigureOut">
              <a:rPr lang="ru-RU" smtClean="0"/>
              <a:pPr/>
              <a:t>28.06.2016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E0BB0E2-CAC5-4C54-9B10-AAFCDC48A6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700808"/>
            <a:ext cx="7272808" cy="1894362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accent3"/>
                </a:solidFill>
              </a:rPr>
              <a:t>Адаптация пятиклассников</a:t>
            </a:r>
            <a:br>
              <a:rPr lang="ru-RU" sz="6000" dirty="0" smtClean="0">
                <a:solidFill>
                  <a:schemeClr val="accent3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Презентацию  выполнила: учитель биологии Белова Т.А.</a:t>
            </a:r>
            <a:endParaRPr lang="ru-RU" sz="60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1800" y="5486400"/>
            <a:ext cx="6172200" cy="1371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4F81BD"/>
                </a:solidFill>
                <a:ea typeface="+mj-ea"/>
                <a:cs typeface="+mj-cs"/>
              </a:rPr>
              <a:t>МБОУ СШ №8 </a:t>
            </a:r>
            <a:r>
              <a:rPr lang="ru-RU" sz="2000" dirty="0" smtClean="0">
                <a:solidFill>
                  <a:srgbClr val="4F81BD"/>
                </a:solidFill>
                <a:ea typeface="+mj-ea"/>
                <a:cs typeface="+mj-cs"/>
              </a:rPr>
              <a:t> </a:t>
            </a:r>
          </a:p>
          <a:p>
            <a:r>
              <a:rPr lang="ru-RU" sz="2000" dirty="0" smtClean="0">
                <a:solidFill>
                  <a:srgbClr val="4F81BD"/>
                </a:solidFill>
                <a:ea typeface="+mj-ea"/>
                <a:cs typeface="+mj-cs"/>
              </a:rPr>
              <a:t>5 </a:t>
            </a:r>
            <a:r>
              <a:rPr lang="ru-RU" sz="2000" dirty="0">
                <a:solidFill>
                  <a:srgbClr val="4F81BD"/>
                </a:solidFill>
                <a:ea typeface="+mj-ea"/>
                <a:cs typeface="+mj-cs"/>
              </a:rPr>
              <a:t>«Б</a:t>
            </a:r>
            <a:r>
              <a:rPr lang="ru-RU" sz="2000" dirty="0" smtClean="0">
                <a:solidFill>
                  <a:srgbClr val="4F81BD"/>
                </a:solidFill>
                <a:ea typeface="+mj-ea"/>
                <a:cs typeface="+mj-cs"/>
              </a:rPr>
              <a:t>» </a:t>
            </a:r>
            <a:r>
              <a:rPr lang="ru-RU" sz="2000" dirty="0" smtClean="0">
                <a:solidFill>
                  <a:srgbClr val="4F81BD"/>
                </a:solidFill>
                <a:ea typeface="+mj-ea"/>
                <a:cs typeface="+mj-cs"/>
              </a:rPr>
              <a:t>класс</a:t>
            </a:r>
          </a:p>
          <a:p>
            <a:r>
              <a:rPr lang="ru-RU" sz="2000" b="1" dirty="0" smtClean="0">
                <a:solidFill>
                  <a:srgbClr val="4F81BD"/>
                </a:solidFill>
                <a:ea typeface="+mj-ea"/>
                <a:cs typeface="+mj-cs"/>
              </a:rPr>
              <a:t> </a:t>
            </a:r>
            <a:r>
              <a:rPr lang="ru-RU" sz="2000" b="1" dirty="0" smtClean="0">
                <a:solidFill>
                  <a:srgbClr val="4F81BD"/>
                </a:solidFill>
                <a:ea typeface="+mj-ea"/>
                <a:cs typeface="+mj-cs"/>
              </a:rPr>
              <a:t>     2016 г.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96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Акция «Полотно мира»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0366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4923863" cy="3692897"/>
          </a:xfrm>
        </p:spPr>
      </p:pic>
      <p:pic>
        <p:nvPicPr>
          <p:cNvPr id="6146" name="Picture 2" descr="D:\фотоальбом\полотно Мира\DSC03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257600"/>
            <a:ext cx="4800533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26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Встреча с ветераном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_01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5008984" cy="2817554"/>
          </a:xfrm>
        </p:spPr>
      </p:pic>
      <p:pic>
        <p:nvPicPr>
          <p:cNvPr id="7170" name="Picture 2" descr="D:\фотоальбом\проекты 5 кл\DSC_0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02718"/>
            <a:ext cx="5076056" cy="2855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95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Акция «Бессмертный полк»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039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74794"/>
            <a:ext cx="4206148" cy="3154611"/>
          </a:xfrm>
        </p:spPr>
      </p:pic>
      <p:pic>
        <p:nvPicPr>
          <p:cNvPr id="9218" name="Picture 2" descr="C:\Users\admin\Desktop\фото 5Б для проекта\DSC03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56992"/>
            <a:ext cx="4668011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Зоологический кружок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_01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4978896" cy="3043656"/>
          </a:xfrm>
        </p:spPr>
      </p:pic>
      <p:pic>
        <p:nvPicPr>
          <p:cNvPr id="14338" name="Picture 2" descr="F:\фото\проекты 5 кл\DSC_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921709"/>
            <a:ext cx="5220072" cy="2936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21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Помощь приюту для животных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039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340768"/>
            <a:ext cx="4392487" cy="3294365"/>
          </a:xfrm>
        </p:spPr>
      </p:pic>
      <p:pic>
        <p:nvPicPr>
          <p:cNvPr id="8194" name="Picture 2" descr="D:\фотоальбом\приют Доброе сердце\DSC03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483006"/>
            <a:ext cx="4499992" cy="3374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6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Поездка в Бородино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040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155778" cy="3116833"/>
          </a:xfrm>
        </p:spPr>
      </p:pic>
      <p:pic>
        <p:nvPicPr>
          <p:cNvPr id="12291" name="Picture 3" descr="D:\фотоальбом\Бородино 16г\DSC04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1340768"/>
            <a:ext cx="4128459" cy="3096344"/>
          </a:xfrm>
          <a:prstGeom prst="rect">
            <a:avLst/>
          </a:prstGeom>
          <a:noFill/>
        </p:spPr>
      </p:pic>
      <p:pic>
        <p:nvPicPr>
          <p:cNvPr id="12292" name="Picture 4" descr="D:\фотоальбом\Бородино 16г\DSC04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941676"/>
            <a:ext cx="4032448" cy="2916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Детский психологический тренинг на сплочение коллектива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0377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251788" cy="3188841"/>
          </a:xfrm>
        </p:spPr>
      </p:pic>
      <p:pic>
        <p:nvPicPr>
          <p:cNvPr id="10244" name="Picture 4" descr="D:\фотоальбом\дет тренинг 24-26февр\DSC03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66982"/>
            <a:ext cx="4788024" cy="3591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215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37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4014399" cy="3010799"/>
          </a:xfrm>
        </p:spPr>
      </p:pic>
      <p:pic>
        <p:nvPicPr>
          <p:cNvPr id="11266" name="Picture 2" descr="D:\фотоальбом\дет тренинг 24-26февр\DSC03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492896"/>
            <a:ext cx="4104456" cy="3078342"/>
          </a:xfrm>
          <a:prstGeom prst="rect">
            <a:avLst/>
          </a:prstGeom>
          <a:noFill/>
        </p:spPr>
      </p:pic>
      <p:pic>
        <p:nvPicPr>
          <p:cNvPr id="11267" name="Picture 3" descr="D:\фотоальбом\дет тренинг 24-26февр\DSC03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61048"/>
            <a:ext cx="3995936" cy="299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15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День юмора и смеха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Содержимое 9" descr="DSC038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5510" y="1340768"/>
            <a:ext cx="4476262" cy="3357196"/>
          </a:xfrm>
        </p:spPr>
      </p:pic>
      <p:pic>
        <p:nvPicPr>
          <p:cNvPr id="15362" name="Picture 2" descr="D:\фотоальбом\1.04.16г 5Б\DSC03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66982"/>
            <a:ext cx="4788024" cy="3591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53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Спасибо за внимание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ntA7ecxPpEw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19284" y="1600200"/>
            <a:ext cx="2743431" cy="48736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ru-RU" sz="3200" b="1" u="sng" dirty="0" smtClean="0">
                <a:solidFill>
                  <a:schemeClr val="accent1"/>
                </a:solidFill>
              </a:rPr>
              <a:t>Наш девиз</a:t>
            </a:r>
            <a:r>
              <a:rPr lang="ru-RU" sz="3200" b="1" dirty="0" smtClean="0">
                <a:solidFill>
                  <a:schemeClr val="accent1"/>
                </a:solidFill>
              </a:rPr>
              <a:t>: </a:t>
            </a:r>
            <a:r>
              <a:rPr lang="ru-RU" sz="2400" b="1" dirty="0" smtClean="0">
                <a:solidFill>
                  <a:schemeClr val="accent1"/>
                </a:solidFill>
              </a:rPr>
              <a:t>Пусть навеки в нашем классе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                               Будут дружба, мир, согласье!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                               Все преграды – расступись!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</a:rPr>
              <a:t>                              Покорим любую высь.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                               Если мы дружнее всех,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                               Впереди нас ждёт успех!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2162156"/>
            <a:ext cx="6120681" cy="4591407"/>
          </a:xfrm>
        </p:spPr>
      </p:pic>
    </p:spTree>
    <p:extLst>
      <p:ext uri="{BB962C8B-B14F-4D97-AF65-F5344CB8AC3E}">
        <p14:creationId xmlns="" xmlns:p14="http://schemas.microsoft.com/office/powerpoint/2010/main" val="29587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Посвящение в пятиклассники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SC0356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680521" cy="3510391"/>
          </a:xfrm>
        </p:spPr>
      </p:pic>
      <p:pic>
        <p:nvPicPr>
          <p:cNvPr id="13314" name="Picture 2" descr="G:\5 Б класс (фото)\Посвящение в пятиклассники\DSC03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83006"/>
            <a:ext cx="4499992" cy="3374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25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Экологический патруль «Чистый берег»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64659"/>
            <a:ext cx="4523787" cy="3393341"/>
          </a:xfr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83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Поможем птицам!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036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655219" cy="4873625"/>
          </a:xfrm>
        </p:spPr>
      </p:pic>
      <p:pic>
        <p:nvPicPr>
          <p:cNvPr id="2050" name="Picture 2" descr="D:\фотоальбом\экол патруль\Экол патруль -Поможем птицам!1.11\DSC03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3690410" cy="492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40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Новогодняя сказка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Содержимое 12" descr="DSC036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3680824"/>
            <a:ext cx="4236235" cy="3177176"/>
          </a:xfrm>
        </p:spPr>
      </p:pic>
      <p:pic>
        <p:nvPicPr>
          <p:cNvPr id="3075" name="Picture 3" descr="D:\фотоальбом\Нов ёлка-16\DSC03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288190" cy="3216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11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Поездка в Смоленск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037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75402"/>
            <a:ext cx="4416763" cy="3312572"/>
          </a:xfrm>
        </p:spPr>
      </p:pic>
      <p:pic>
        <p:nvPicPr>
          <p:cNvPr id="4098" name="Picture 2" descr="D:\фотоальбом\Нов ёлка-16\DSC03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483006"/>
            <a:ext cx="4499992" cy="3374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39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Конкурс «Алло, мы ищем таланты!»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0387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412777"/>
            <a:ext cx="4608511" cy="3456383"/>
          </a:xfrm>
        </p:spPr>
      </p:pic>
      <p:pic>
        <p:nvPicPr>
          <p:cNvPr id="5122" name="Picture 2" descr="D:\фотоальбом\Алло,мы ищем таланты\DSC03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59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Фестиваль танцев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фестиваль танцев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  <p:extLst>
      <p:ext uri="{BB962C8B-B14F-4D97-AF65-F5344CB8AC3E}">
        <p14:creationId xmlns="" xmlns:p14="http://schemas.microsoft.com/office/powerpoint/2010/main" val="35455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385</TotalTime>
  <Words>79</Words>
  <Application>Microsoft Office PowerPoint</Application>
  <PresentationFormat>Экран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Эркер</vt:lpstr>
      <vt:lpstr>Адаптация пятиклассников Презентацию  выполнила: учитель биологии Белова Т.А.</vt:lpstr>
      <vt:lpstr>Наш девиз: Пусть навеки в нашем классе                                Будут дружба, мир, согласье!                                Все преграды – расступись!                                Покорим любую высь.                                Если мы дружнее всех,                                Впереди нас ждёт успех! </vt:lpstr>
      <vt:lpstr>Посвящение в пятиклассники</vt:lpstr>
      <vt:lpstr>Экологический патруль «Чистый берег»</vt:lpstr>
      <vt:lpstr>Поможем птицам!</vt:lpstr>
      <vt:lpstr>Новогодняя сказка</vt:lpstr>
      <vt:lpstr>Поездка в Смоленск</vt:lpstr>
      <vt:lpstr> Конкурс «Алло, мы ищем таланты!»</vt:lpstr>
      <vt:lpstr>Фестиваль танцев</vt:lpstr>
      <vt:lpstr>Акция «Полотно мира»</vt:lpstr>
      <vt:lpstr>Встреча с ветераном</vt:lpstr>
      <vt:lpstr>Акция «Бессмертный полк»</vt:lpstr>
      <vt:lpstr>Зоологический кружок</vt:lpstr>
      <vt:lpstr>Помощь приюту для животных</vt:lpstr>
      <vt:lpstr>Поездка в Бородино</vt:lpstr>
      <vt:lpstr>Детский психологический тренинг на сплочение коллектива</vt:lpstr>
      <vt:lpstr>Слайд 17</vt:lpstr>
      <vt:lpstr>День юмора и смеха</vt:lpstr>
      <vt:lpstr>           Спасибо за внимание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патруль</dc:title>
  <dc:creator>Admin</dc:creator>
  <cp:lastModifiedBy>admin</cp:lastModifiedBy>
  <cp:revision>14</cp:revision>
  <dcterms:created xsi:type="dcterms:W3CDTF">2015-09-16T18:08:35Z</dcterms:created>
  <dcterms:modified xsi:type="dcterms:W3CDTF">2016-06-28T20:38:21Z</dcterms:modified>
</cp:coreProperties>
</file>