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5" r:id="rId4"/>
    <p:sldId id="259" r:id="rId5"/>
    <p:sldId id="294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70" r:id="rId15"/>
    <p:sldId id="271" r:id="rId16"/>
    <p:sldId id="272" r:id="rId17"/>
    <p:sldId id="261" r:id="rId18"/>
    <p:sldId id="273" r:id="rId19"/>
    <p:sldId id="274" r:id="rId20"/>
    <p:sldId id="275" r:id="rId21"/>
    <p:sldId id="26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2786B-C2B5-4BAD-9726-8DD54392811B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7427-5E07-4430-8F3D-DE8D08D4E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83;&#1083;&#1072;-&#1080;&#1085;&#1092;\Desktop\&#1082;&#1086;&#1085;&#1082;&#1091;&#1088;&#1089;%20&#1044;&#1077;&#1085;&#1100;%20&#1091;&#1095;&#1080;&#1090;&#1077;&#1083;&#1103;\&#1059;&#1063;&#1048;&#1058;&#1045;&#1051;&#1071;&#1052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конечная звезда 6"/>
          <p:cNvSpPr/>
          <p:nvPr/>
        </p:nvSpPr>
        <p:spPr>
          <a:xfrm>
            <a:off x="0" y="5805264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8423920" y="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8423920" y="5993904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539552" y="2780928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236296" y="270892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0" y="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067944" y="5993904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3851920" y="0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7092280" y="515719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83568" y="47667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164288" y="47667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55576" y="515719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7-конечная звезда 21"/>
          <p:cNvSpPr/>
          <p:nvPr/>
        </p:nvSpPr>
        <p:spPr>
          <a:xfrm>
            <a:off x="2339752" y="18864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5652120" y="188640"/>
            <a:ext cx="720080" cy="864096"/>
          </a:xfrm>
          <a:prstGeom prst="star7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5580112" y="5445224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2627784" y="5445224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8172400" y="3933056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8172400" y="1844824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0" y="1772816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0" y="4077072"/>
            <a:ext cx="720080" cy="864096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7086427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Республика Северная Осетия – Алания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г.Алагир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Школа №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учителя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03648" y="4941168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Дзарасова</a:t>
            </a:r>
            <a:r>
              <a:rPr lang="ru-RU" dirty="0" smtClean="0"/>
              <a:t> Алла </a:t>
            </a:r>
            <a:r>
              <a:rPr lang="ru-RU" dirty="0" err="1" smtClean="0"/>
              <a:t>Созырикоевна</a:t>
            </a:r>
            <a:endParaRPr lang="ru-RU" dirty="0"/>
          </a:p>
        </p:txBody>
      </p:sp>
    </p:spTree>
  </p:cSld>
  <p:clrMapOvr>
    <a:masterClrMapping/>
  </p:clrMapOvr>
  <p:transition advClick="0" advTm="5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168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ИРИНА ХАСАНОВНА И ТИНА КАСПОЛАТОВНА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81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6910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ФАТИМА КЕМАЛОВНА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4725144"/>
            <a:ext cx="79161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РИТА ХАНЖЕРИЕВНА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МАРИЯ СТАНИСЛАВОВНА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5910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ЭЛЕАНОРА ЭДУАРДОВНА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ЗИТА ФЕЛИКСОВНА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7116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РАБОТНИКИ МВД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В ГОСТЯХ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55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ПЕТРОВНА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4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300286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0070"/>
            <a:ext cx="4572000" cy="34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30070"/>
            <a:ext cx="4572001" cy="34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98213" y="764704"/>
            <a:ext cx="5745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 ДЕНЬ УЧИТЕЛЯ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942" y="0"/>
            <a:ext cx="472505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700" y="3068960"/>
            <a:ext cx="47363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53399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ЯНА ЮРЬЕВНА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АЛЛА СОЗЫРИКОЕВНА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МАРГАРИТА ТАЙМУРАЗОВНА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572000" cy="34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0071"/>
            <a:ext cx="4572000" cy="34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315416"/>
            <a:ext cx="4572000" cy="60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715" y="3429000"/>
            <a:ext cx="457428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07704" y="1772816"/>
            <a:ext cx="4375044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НОННА РУСЛАНОВНА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ИНГА КЛИМЕНТЬЕВНА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ЛЮДМИЛА ДЕМЕНТЬЕВНА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ТАМАРА ХАЗБИЕВНА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ЗВИАД ШАЛВОВИЧ</a:t>
            </a:r>
          </a:p>
          <a:p>
            <a:pPr algn="ctr"/>
            <a:endParaRPr lang="ru-RU" sz="4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471"/>
            <a:ext cx="4285514" cy="32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893" y="0"/>
            <a:ext cx="591910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275855" cy="41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7984" y="3318570"/>
            <a:ext cx="51809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8843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 – ДЕНЬ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УЧИТЕЛЯ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9512" y="4725144"/>
            <a:ext cx="4736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ЗАРА КАЗБЕКОВНА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АЛЛА СОЗЫРИКОЕВНА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ИНГА КЛИМЕНТЬЕВНА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48199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ДЖУЛЬЕТА ХАЗБИЕВНА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УЧИТЕЛЯМИ ШКОЛЫ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36912"/>
            <a:ext cx="486003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72000" cy="34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0"/>
            <a:ext cx="474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47907" y="4797152"/>
            <a:ext cx="469609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НИНА ГАВРИЛОВНА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ЛЮДМИЛА ДЕМЕНТЬЕВНА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ЗИНАИДА ВАЛЕНТИНОВНА И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ШКОЛЫ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11760" y="548680"/>
            <a:ext cx="45566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ЗВИАД ШАЛВОВИЧ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ВЫПУСКНИЦАМИ ШКОЛЫ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6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5661248"/>
            <a:ext cx="5625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ЛОЛИТА ВЛАДИМИРОВНА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6519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ИРИНА ХАСАНОВНА И УЧИТЕЛЯ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"/>
            <a:ext cx="9144000" cy="6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365104"/>
            <a:ext cx="87168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ШКОЛА №4 –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НАША ЛЮБИМАЯ ШКОЛА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93647"/>
            <a:ext cx="4860032" cy="496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32386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37997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468" y="3343101"/>
            <a:ext cx="4686532" cy="35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0"/>
            <a:ext cx="4716016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89812"/>
            <a:ext cx="4499992" cy="38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user\Мои документы\алла\mar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596" y="1"/>
            <a:ext cx="4766403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3266983"/>
            <a:ext cx="4788024" cy="35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6765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МАРИАНА ПЕТРОВНА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agir4.mwport.ru/Portals/14/%D0%BC%D0%B0%D1%80%D0%B3%D0%BE%20%D1%81%D0%B0%D0%B9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33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286" y="0"/>
            <a:ext cx="3265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12242"/>
            <a:ext cx="4499993" cy="37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alagir4.mwport.ru/Portals/14/%D0%98%D0%9D%D0%93%D0%90%20%D1%83%D1%80%D0%BE%D0%BA%20%D1%81%D0%B0%D0%B9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5576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2" y="1"/>
            <a:ext cx="45688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66801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557" y="4869160"/>
            <a:ext cx="89224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НАШИ ЛЮБИМЫЕ УЧИТЕЛЯ!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ДНЕМ УЧИТЕЛЯ ВАС!!!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1018"/>
            <a:ext cx="4355976" cy="3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54361"/>
            <a:ext cx="2771800" cy="330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428530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71411" y="3356992"/>
            <a:ext cx="47725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НАТАЛЬЯ ФЕДОСОВНА 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НАС В ГОСТЯХ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023"/>
            <a:ext cx="7020272" cy="66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3563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РИТА МАХАРБЕКОВНА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УЧИТЕЛЯМИ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8926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-инф\Desktop\открытка\1065961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790" cy="7317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4797152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МАДИНА ВЛАДИСЛАВОВНА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1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76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91680" y="5013176"/>
            <a:ext cx="5569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ЛЮДМИЛА ДЕМЕНТЬЕВНА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РИТА МАХАРБЕКОВНА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86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ИНГА КЛИМЕНТЬЕВНА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84948" y="476672"/>
            <a:ext cx="540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ОТКРЫТЫЙ УРОК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66620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ПРОИЗВОДСТВЕННАЯ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УЧЕБА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7543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ЗНАНИЙ 2014 ГОД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153</Words>
  <Application>Microsoft Office PowerPoint</Application>
  <PresentationFormat>Экран (4:3)</PresentationFormat>
  <Paragraphs>63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алла-инф</dc:creator>
  <cp:lastModifiedBy>1</cp:lastModifiedBy>
  <cp:revision>81</cp:revision>
  <dcterms:created xsi:type="dcterms:W3CDTF">2014-09-27T08:29:58Z</dcterms:created>
  <dcterms:modified xsi:type="dcterms:W3CDTF">2014-12-26T08:59:21Z</dcterms:modified>
</cp:coreProperties>
</file>