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9" r:id="rId6"/>
    <p:sldId id="259" r:id="rId7"/>
    <p:sldId id="266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76" r:id="rId16"/>
    <p:sldId id="275" r:id="rId17"/>
    <p:sldId id="280" r:id="rId18"/>
    <p:sldId id="269" r:id="rId19"/>
    <p:sldId id="270" r:id="rId20"/>
    <p:sldId id="271" r:id="rId21"/>
    <p:sldId id="272" r:id="rId22"/>
    <p:sldId id="277" r:id="rId23"/>
    <p:sldId id="278" r:id="rId24"/>
    <p:sldId id="274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564" y="332656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МИКС-ФРИЗ - ГРУП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534" y="1443841"/>
            <a:ext cx="8388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СКОЛЬКО ЦВЕТОВ </a:t>
            </a:r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НА</a:t>
            </a:r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ФЛАГЕ РЕСПУБЛИКИ ТАТАРСТАН?</a:t>
            </a:r>
          </a:p>
          <a:p>
            <a:endParaRPr lang="ru-RU" sz="3600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СКОЛЬКО БУДЕТ 9:3?</a:t>
            </a:r>
          </a:p>
          <a:p>
            <a:endParaRPr lang="ru-RU" sz="3600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СКОЛЬКО ЧЕЛОВЕК МОЖЕТ СЕСТЬ В ЧЕТЫРЕХМЕСТНУЮ ЛОДКУ?</a:t>
            </a:r>
            <a:endParaRPr lang="ru-RU" sz="36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6" name="♥Така та хит лета 2012 - така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6211746"/>
            <a:ext cx="471500" cy="4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8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2656"/>
            <a:ext cx="4084722" cy="294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5170" y="1245333"/>
            <a:ext cx="4464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Зимний вид спорта ,  представляющий  собой спуск  по ледяному жёлобу на </a:t>
            </a:r>
            <a:r>
              <a:rPr lang="ru-RU" sz="2400" dirty="0" err="1">
                <a:solidFill>
                  <a:srgbClr val="002060"/>
                </a:solidFill>
              </a:rPr>
              <a:t>двухполозьевых</a:t>
            </a:r>
            <a:r>
              <a:rPr lang="ru-RU" sz="2400" dirty="0">
                <a:solidFill>
                  <a:srgbClr val="002060"/>
                </a:solidFill>
              </a:rPr>
              <a:t> санях на  укрепленной раме.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3276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скелетон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132" y="3399300"/>
            <a:ext cx="4085739" cy="327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67483" y="41812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Командная спортивная игра на ледяной площадке. Участники двух команд поочерёдно пускают по льду специальные тяжелые гранитные снаряды (камни) в сторону размеченной на льду мишени.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3972" y="3429000"/>
            <a:ext cx="2862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кёрлинг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1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56289"/>
            <a:ext cx="4009038" cy="309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361906"/>
            <a:ext cx="49816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Конькобежный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754" y="1961784"/>
            <a:ext cx="4691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Скоростной </a:t>
            </a:r>
            <a:r>
              <a:rPr lang="ru-RU" sz="2000" dirty="0">
                <a:solidFill>
                  <a:srgbClr val="002060"/>
                </a:solidFill>
              </a:rPr>
              <a:t>бег на коньках – вид спорта , в котором необходимо как можно быстрее преодолевать определенную дистанцию на ледовом стадионе по замкнутому кругу.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872" y="3789039"/>
            <a:ext cx="3929089" cy="287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449782"/>
            <a:ext cx="47788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Горнолыжный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835" y="5019442"/>
            <a:ext cx="4996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Спуск с гор на специальных лыжах. Вид спорта . А также популярный вид активного отдыха миллионов людей по всему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1159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523" y="3906821"/>
            <a:ext cx="3571900" cy="236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147" y="3872755"/>
            <a:ext cx="3252793" cy="243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5" y="111197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Фигу́рное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ката́ние</a:t>
            </a:r>
            <a:r>
              <a:rPr lang="ru-RU" sz="2400" dirty="0">
                <a:solidFill>
                  <a:srgbClr val="002060"/>
                </a:solidFill>
              </a:rPr>
              <a:t> — конькобежный вид спорта, относится к </a:t>
            </a:r>
            <a:r>
              <a:rPr lang="ru-RU" sz="2400" dirty="0" err="1">
                <a:solidFill>
                  <a:srgbClr val="002060"/>
                </a:solidFill>
              </a:rPr>
              <a:t>сложнокоординационным</a:t>
            </a:r>
            <a:r>
              <a:rPr lang="ru-RU" sz="2400" dirty="0">
                <a:solidFill>
                  <a:srgbClr val="002060"/>
                </a:solidFill>
              </a:rPr>
              <a:t> видам спорта. Основная идея заключается в передвижении спортсмена или пары спортсменов на коньках по льду с переменами направления скольжения и выполнением дополнительных элементов (вращением, прыжками, комбинаций шагов, поддержек и др.) под музыку.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5823" y="188640"/>
            <a:ext cx="629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Фигурное катание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9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3429000"/>
            <a:ext cx="465297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9908" y="797510"/>
            <a:ext cx="38519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Вид скоростного бега на коньках, заключающийся в максимально быстром преодолении дистанции внутри хоккейной площадки. 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</a:t>
            </a:r>
            <a:r>
              <a:rPr lang="ru-RU" sz="2400" dirty="0" smtClean="0">
                <a:solidFill>
                  <a:srgbClr val="002060"/>
                </a:solidFill>
              </a:rPr>
              <a:t>дорожке.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541" y="1268760"/>
            <a:ext cx="3632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Шорт-трек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4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415889"/>
            <a:ext cx="4228279" cy="297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306163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Прыжки на лыжах с трамплина— вид спорта, включающий прыжки на лыжах со специально оборудованных трамплинов. Выступают как самостоятельный вид спорта, а также входят в программу лыжного двоеборья.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2790149"/>
            <a:ext cx="3632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с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трамплина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28" y="116631"/>
            <a:ext cx="3723319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5976" y="13881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Сноубо́рд</a:t>
            </a:r>
            <a:r>
              <a:rPr lang="ru-RU" sz="2400" dirty="0">
                <a:solidFill>
                  <a:srgbClr val="002060"/>
                </a:solidFill>
              </a:rPr>
              <a:t>(</a:t>
            </a:r>
            <a:r>
              <a:rPr lang="ru-RU" sz="2400" dirty="0" err="1">
                <a:solidFill>
                  <a:srgbClr val="002060"/>
                </a:solidFill>
              </a:rPr>
              <a:t>инг</a:t>
            </a:r>
            <a:r>
              <a:rPr lang="ru-RU" sz="2400" dirty="0">
                <a:solidFill>
                  <a:srgbClr val="002060"/>
                </a:solidFill>
              </a:rPr>
              <a:t>)— олимпийский вид спорта, заключающийся в спуске с заснеженных склонов и гор на специальном снаряде — сноуборде.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7172" y="260648"/>
            <a:ext cx="3465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сноуборд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9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йсылу\Desktop\с рабочего стола\с днем рожд картинки\8436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йсылу\Desktop\с рабочего стола\с днем рожд картинки\1195318508_1195150483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92" y="1614553"/>
            <a:ext cx="6067668" cy="455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3d - Звук поезд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299" y="6574071"/>
            <a:ext cx="224408" cy="224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336421"/>
            <a:ext cx="66204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Станция 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«Эрудит» 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07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412776"/>
            <a:ext cx="82809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Тэйк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оф-  </a:t>
            </a:r>
            <a:r>
              <a:rPr lang="ru-RU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тач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даун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4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йсылу\Desktop\с рабочего стола\фон\0018-028-Eto-interes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188640"/>
            <a:ext cx="4228279" cy="297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76324" y="3429000"/>
            <a:ext cx="66431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Лыжный спорт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Бобслей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Прыжки с трамплина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3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йсылу\Desktop\с рабочего стола\фон\0018-028-Eto-interes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404664"/>
            <a:ext cx="4085739" cy="327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38501" y="3861048"/>
            <a:ext cx="56670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Фигурное катание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Биатлон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Кёрлинг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йсылу\Desktop\с рабочего стола\с днем рожд картинки\1195318508_1195150483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3d - Звук поезд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620130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йсылу\Desktop\с рабочего стола\фон\0018-028-Eto-interes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864" y="188641"/>
            <a:ext cx="410221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9885" y="3501008"/>
            <a:ext cx="32842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Бобслей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Биатлон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Сноуборд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0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йсылу\Desktop\с рабочего стола\фон\0018-028-Eto-interes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638" y="404664"/>
            <a:ext cx="3760562" cy="281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38501" y="3265482"/>
            <a:ext cx="566700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Фигурное катание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Шорт-трек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Скелетон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3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йсылу\Desktop\с рабочего стола\с днем рожд картинки\1195318508_1195150483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976664" cy="448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3d - Звук поезд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299" y="6574071"/>
            <a:ext cx="224408" cy="224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366961"/>
            <a:ext cx="7666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Станция 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«Конечная»  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41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йсылу\Desktop\с рабочего стола\с днем рожд картинки\8436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йсылу\Desktop\с рабочего стола\фон\0018-028-Eto-interes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4208" y="2198820"/>
            <a:ext cx="51125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конэрс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0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йсылу\Desktop\с рабочего стола\фон\0018-028-Eto-interesno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340768"/>
            <a:ext cx="7488832" cy="43735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1880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йсылу\Desktop\с рабочего стола\с днем рожд картинки\8436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1903" y="4941168"/>
            <a:ext cx="9237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XXII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Зимние олимпийские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9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йсылу\Desktop\с рабочего стола\с днем рожд картинки\1195318508_1195150483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59149" cy="476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3d - Звук поезд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299" y="6574071"/>
            <a:ext cx="224408" cy="224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586" y="188640"/>
            <a:ext cx="8452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Станция 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«Историческая»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36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йсылу\Desktop\с рабочего стола\с днем рожд картинки\8436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3131840" y="515469"/>
            <a:ext cx="3384376" cy="3096344"/>
          </a:xfrm>
          <a:prstGeom prst="donut">
            <a:avLst>
              <a:gd name="adj" fmla="val 48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580112" y="548680"/>
            <a:ext cx="3384376" cy="3096344"/>
          </a:xfrm>
          <a:prstGeom prst="donut">
            <a:avLst>
              <a:gd name="adj" fmla="val 48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283968" y="2595348"/>
            <a:ext cx="3384376" cy="3096344"/>
          </a:xfrm>
          <a:prstGeom prst="donut">
            <a:avLst>
              <a:gd name="adj" fmla="val 48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1547664" y="2523518"/>
            <a:ext cx="3384376" cy="3096344"/>
          </a:xfrm>
          <a:prstGeom prst="donut">
            <a:avLst>
              <a:gd name="adj" fmla="val 48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83568" y="515469"/>
            <a:ext cx="3384376" cy="3096344"/>
          </a:xfrm>
          <a:prstGeom prst="donut">
            <a:avLst>
              <a:gd name="adj" fmla="val 4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4034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ЕВРОПА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908153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АФРИКА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91142" y="1725488"/>
            <a:ext cx="2988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АМЕРИКА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375981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АЗИЯ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1990" y="3759810"/>
            <a:ext cx="33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АВСТРАЛИЯ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68533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Символ Олимпийских  игр разработал 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Пьер де Кубертен в 1912 году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" grpId="0" animBg="1"/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йсылу\Desktop\с рабочего стола\с днем рожд картинки\Stamps_of_Russia_2012_No_1559-61_Mascots_2014_Winter_Olym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" y="280020"/>
            <a:ext cx="8882090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3732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Снежный барс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0340" y="19168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Зайка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30908" y="538985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Белый мишка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йсылу\Desktop\с рабочего стола\с днем рожд картинки\1195318508_1195150483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46" y="1700808"/>
            <a:ext cx="6144683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3d - Звук поезд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299" y="6574071"/>
            <a:ext cx="224408" cy="224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0506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Станция 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«Спортивная»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80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йсылу\Desktop\с рабочего стола\фон\0018-028-Eto-interes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59" y="188641"/>
            <a:ext cx="410221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0971" y="3284984"/>
            <a:ext cx="4099896" cy="332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99414" y="361735"/>
            <a:ext cx="3193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Биатлон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8244" y="3431933"/>
            <a:ext cx="3015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бобслей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285065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Зимний вид спорта 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сочетающий лыжную гонку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со стрельбой из винтовки.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759" y="435526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Зимний олимпийский вид спорта, представляющий собой скоростной спуск с гор по специально оборудованным ледовым трассам на управляемых санях-бобах.</a:t>
            </a:r>
          </a:p>
        </p:txBody>
      </p:sp>
    </p:spTree>
    <p:extLst>
      <p:ext uri="{BB962C8B-B14F-4D97-AF65-F5344CB8AC3E}">
        <p14:creationId xmlns:p14="http://schemas.microsoft.com/office/powerpoint/2010/main" val="40454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372</Words>
  <Application>Microsoft Office PowerPoint</Application>
  <PresentationFormat>Экран (4:3)</PresentationFormat>
  <Paragraphs>62</Paragraphs>
  <Slides>25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Зиля</dc:creator>
  <cp:lastModifiedBy>Зиля</cp:lastModifiedBy>
  <cp:revision>27</cp:revision>
  <dcterms:created xsi:type="dcterms:W3CDTF">2014-02-14T09:00:44Z</dcterms:created>
  <dcterms:modified xsi:type="dcterms:W3CDTF">2014-02-15T14:43:59Z</dcterms:modified>
</cp:coreProperties>
</file>