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235745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5"/>
                </a:solidFill>
              </a:rPr>
              <a:t>Семейное </a:t>
            </a:r>
            <a:r>
              <a:rPr lang="ru-RU" sz="4400" b="1" dirty="0" smtClean="0">
                <a:solidFill>
                  <a:schemeClr val="accent5"/>
                </a:solidFill>
              </a:rPr>
              <a:t>неблагополучие </a:t>
            </a:r>
            <a:br>
              <a:rPr lang="ru-RU" sz="4400" b="1" dirty="0" smtClean="0">
                <a:solidFill>
                  <a:schemeClr val="accent5"/>
                </a:solidFill>
              </a:rPr>
            </a:br>
            <a:r>
              <a:rPr lang="ru-RU" sz="4400" b="1" dirty="0" smtClean="0">
                <a:solidFill>
                  <a:schemeClr val="accent5"/>
                </a:solidFill>
              </a:rPr>
              <a:t>как социально -педагогическая проблема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876"/>
            <a:ext cx="7498080" cy="267652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Прокопьева Юлия Анатольевна,</a:t>
            </a:r>
          </a:p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МАОУ «СОШ №147 г.Челябинска», </a:t>
            </a:r>
          </a:p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/>
                </a:solidFill>
              </a:rPr>
              <a:t>Английская пословица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воспитывай детей, всё равно они будут похожи на тебя.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Воспитывай себя!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семейное неблагополучие как социально педагогическая проблема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понятие «Социально педагогическая проблема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«благополучная семья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«неблагополучная семья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псевдоблагополучная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семья»;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Жизненные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проблемные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принципов семейного воспитания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440246"/>
          </a:xfrm>
        </p:spPr>
        <p:txBody>
          <a:bodyPr>
            <a:normAutofit/>
          </a:bodyPr>
          <a:lstStyle/>
          <a:p>
            <a:r>
              <a:rPr lang="ru-RU" altLang="ru-RU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“Дети – это наша старость. Правильное воспитание - это наша счастливая старость, плохое воспитание - это, будущее горе, это наши слезы, это наша вина перед другими людьми, перед всей страной”.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72074"/>
            <a:ext cx="7498080" cy="1176326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А.С.Макаренко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Семейное </a:t>
            </a:r>
            <a:r>
              <a:rPr lang="ru-RU" sz="32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неблагополучие как социально педагогическая проблема</a:t>
            </a:r>
            <a:endParaRPr lang="ru-RU" sz="3200" b="1" u="sng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Социально-педагогической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проблемой современной школы является агрессивное поведение учащихся, проявляющееся в отчуждении от образовательной деятельности, дестабилизации межличностных отношений "ученик-учитель", нарушении ученического взаимодействия, нарушении взаимодействия учителя и семьи ребенка, снижении уровня самоконтроля учащихся, проявлении физической и эмоциональной  агрессии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другое.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u="sng" dirty="0" smtClean="0">
                <a:solidFill>
                  <a:schemeClr val="accent5"/>
                </a:solidFill>
              </a:rPr>
              <a:t>Благополучная семья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такая СЕМЬЯ, где добровольно и качественно выполняются взаимные обязательства супругов по отношению друг к другу и детям, где поддерживаются моральные основы и общепризнанные ценности общества, где поддерживается система отношений с минимальным принуждением;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 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обязательно миролюбивая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chemeClr val="accent5"/>
                </a:solidFill>
                <a:latin typeface="arial"/>
              </a:rPr>
              <a:t>Неблагополучная семья</a:t>
            </a:r>
            <a:endParaRPr lang="ru-RU" sz="4400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arial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с низким социальным статусом, не справляющаяся с возложенными на нее функциями в какой-либо из сфер жизнедеятельности или нескольких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одновременно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которой ребенок испытывает дискомфорт, стресс, пренебрежение со стороны взрослых, подвергается насилию или жестокому обращению.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 smtClean="0">
                <a:solidFill>
                  <a:schemeClr val="accent5"/>
                </a:solidFill>
              </a:rPr>
              <a:t>Псевдоблагополучная</a:t>
            </a:r>
            <a:r>
              <a:rPr lang="ru-RU" b="1" u="sng" dirty="0" smtClean="0">
                <a:solidFill>
                  <a:schemeClr val="accent5"/>
                </a:solidFill>
              </a:rPr>
              <a:t> семья</a:t>
            </a:r>
            <a:endParaRPr lang="ru-RU" b="1" u="sng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отличается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ярко выраженным деспотическим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характером, безоговорочным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доминированием одного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полным подчинением ему остальных членов семьи, наличием жестоких взаимоотношений, применением физического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наказания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accent5"/>
                </a:solidFill>
              </a:rPr>
              <a:t>Жизненные и проблемные ситуации</a:t>
            </a:r>
            <a:endParaRPr lang="ru-RU" b="1" u="sng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Жизненная ситуация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сочетание условий и </a:t>
            </a:r>
          </a:p>
          <a:p>
            <a:pPr marL="13716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обстоятельств, определяющих своеобразие жизнедеятельности и поведения человека в данный конкретный момент времени.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Проблемная ситуация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задача, задание и лат.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situatio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положение) содержащее противоречие и не имеющее однозначного решения соотношение обстоятельств и условий, в которых разворачивается деятельность индивида или группы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36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Система принципов семейного воспитания </a:t>
            </a:r>
            <a:r>
              <a:rPr lang="ru-RU" sz="4400" b="1" u="sng" dirty="0" smtClean="0">
                <a:solidFill>
                  <a:schemeClr val="accent5"/>
                </a:solidFill>
              </a:rPr>
              <a:t/>
            </a:r>
            <a:br>
              <a:rPr lang="ru-RU" sz="4400" b="1" u="sng" dirty="0" smtClean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Дети должны расти и воспитываться в атмосфере доброжелательности, любви и счастья.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Родители должны понять и принять своего ребенка таким, каков он есть, и способствовать развитию.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Воспитательные воздействия должны строиться с учетом возрастных, половых, индивидуальных особенностей.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Диагностическое единство искреннего, глубокого уважения к личности и высокой требовательности к ней должно быть положено в основу системы семейного воспитания.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Личность самих родителей - идеальная модель для подражания детей.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Воспитание должно строиться с опорой  на положительное в растущем человеке.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Все виды деятельности, организуемые в семье с целью развития ребенка, должны быть построены на игре.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Оптимизм  - основа стиля и тона общения с детьми в семье.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350</Words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Семейное неблагополучие  как социально -педагогическая проблема</vt:lpstr>
      <vt:lpstr>Цель: семейное неблагополучие как социально педагогическая проблема</vt:lpstr>
      <vt:lpstr>“Дети – это наша старость. Правильное воспитание - это наша счастливая старость, плохое воспитание - это, будущее горе, это наши слезы, это наша вина перед другими людьми, перед всей страной”.</vt:lpstr>
      <vt:lpstr>Семейное неблагополучие как социально педагогическая проблема</vt:lpstr>
      <vt:lpstr>Благополучная семья</vt:lpstr>
      <vt:lpstr>Неблагополучная семья</vt:lpstr>
      <vt:lpstr>Псевдоблагополучная семья</vt:lpstr>
      <vt:lpstr>Жизненные и проблемные ситуации</vt:lpstr>
      <vt:lpstr>Система принципов семейного воспитания  </vt:lpstr>
      <vt:lpstr>Английская пословица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неблагополучие  как социально -педагогическая проблема</dc:title>
  <cp:lastModifiedBy>Зам дир</cp:lastModifiedBy>
  <cp:revision>1</cp:revision>
  <dcterms:modified xsi:type="dcterms:W3CDTF">2018-10-09T10:46:29Z</dcterms:modified>
</cp:coreProperties>
</file>