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911" r:id="rId2"/>
  </p:sldMasterIdLst>
  <p:notesMasterIdLst>
    <p:notesMasterId r:id="rId21"/>
  </p:notesMasterIdLst>
  <p:handoutMasterIdLst>
    <p:handoutMasterId r:id="rId22"/>
  </p:handoutMasterIdLst>
  <p:sldIdLst>
    <p:sldId id="330" r:id="rId3"/>
    <p:sldId id="320" r:id="rId4"/>
    <p:sldId id="326" r:id="rId5"/>
    <p:sldId id="327" r:id="rId6"/>
    <p:sldId id="323" r:id="rId7"/>
    <p:sldId id="324" r:id="rId8"/>
    <p:sldId id="322" r:id="rId9"/>
    <p:sldId id="321" r:id="rId10"/>
    <p:sldId id="325" r:id="rId11"/>
    <p:sldId id="328" r:id="rId12"/>
    <p:sldId id="329" r:id="rId13"/>
    <p:sldId id="256" r:id="rId14"/>
    <p:sldId id="257" r:id="rId15"/>
    <p:sldId id="258" r:id="rId16"/>
    <p:sldId id="259" r:id="rId17"/>
    <p:sldId id="260" r:id="rId18"/>
    <p:sldId id="331" r:id="rId19"/>
    <p:sldId id="261" r:id="rId20"/>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8007" autoAdjust="0"/>
  </p:normalViewPr>
  <p:slideViewPr>
    <p:cSldViewPr>
      <p:cViewPr varScale="1">
        <p:scale>
          <a:sx n="74" d="100"/>
          <a:sy n="74" d="100"/>
        </p:scale>
        <p:origin x="10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68F88C59-319B-4332-9A1D-2A62CFCB00D8}" type="datetimeFigureOut">
              <a:rPr lang="ru-RU" smtClean="0"/>
              <a:pPr/>
              <a:t>06.05.2020</a:t>
            </a:fld>
            <a:endParaRPr lang="ru-RU"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B16A41B8-7DC3-4DB6-84E4-E105629EAA36}" type="slidenum">
              <a:rPr lang="ru-RU" smtClean="0"/>
              <a:pPr/>
              <a:t>‹#›</a:t>
            </a:fld>
            <a:endParaRPr lang="ru-RU" dirty="0"/>
          </a:p>
        </p:txBody>
      </p:sp>
    </p:spTree>
    <p:extLst>
      <p:ext uri="{BB962C8B-B14F-4D97-AF65-F5344CB8AC3E}">
        <p14:creationId xmlns:p14="http://schemas.microsoft.com/office/powerpoint/2010/main" val="871913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968B300D-05F0-4B43-940D-46DED5A791AD}" type="datetimeFigureOut">
              <a:rPr lang="ru-RU"/>
              <a:pPr/>
              <a:t>06.05.2020</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9B26CD33-4337-4529-948A-94F6960B2374}" type="slidenum">
              <a:rPr/>
              <a:pPr/>
              <a:t>‹#›</a:t>
            </a:fld>
            <a:endParaRPr lang="ru-RU"/>
          </a:p>
        </p:txBody>
      </p:sp>
    </p:spTree>
    <p:extLst>
      <p:ext uri="{BB962C8B-B14F-4D97-AF65-F5344CB8AC3E}">
        <p14:creationId xmlns:p14="http://schemas.microsoft.com/office/powerpoint/2010/main" val="3226209025"/>
      </p:ext>
    </p:extLst>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альбома">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ru-RU"/>
            </a:lvl1pPr>
            <a:extLst/>
          </a:lstStyle>
          <a:p>
            <a:r>
              <a:rPr kumimoji="0" lang="ru-RU"/>
              <a:t>Заголовок фотоальбома</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kumimoji="0" lang="ru-RU"/>
            </a:pPr>
            <a:endParaRPr kumimoji="0" lang="ru-RU"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Щелкните, чтобы добавить дату и прочие сведения</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kumimoji="0" lang="ru-RU"/>
              <a:t>Чтобы добавить рисунок, перетащите его на заполнитель или щелкните значок</a:t>
            </a:r>
            <a:endParaRPr kumimoji="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ru-RU"/>
          </a:p>
        </p:txBody>
      </p:sp>
      <p:sp>
        <p:nvSpPr>
          <p:cNvPr id="11" name="Rectangle 10"/>
          <p:cNvSpPr>
            <a:spLocks noGrp="1"/>
          </p:cNvSpPr>
          <p:nvPr>
            <p:ph type="dt" sz="half" idx="12"/>
          </p:nvPr>
        </p:nvSpPr>
        <p:spPr/>
        <p:txBody>
          <a:bodyPr/>
          <a:lstStyle/>
          <a:p>
            <a:fld id="{F30C84A2-23CF-44F5-B813-5187ED5C7D1C}" type="datetimeFigureOut">
              <a:rPr kumimoji="0" lang="ru-RU" sz="1200">
                <a:solidFill>
                  <a:schemeClr val="tx2"/>
                </a:solidFill>
              </a:rPr>
              <a:pPr/>
              <a:t>06.05.2020</a:t>
            </a:fld>
            <a:endParaRPr kumimoji="0" lang="ru-RU"/>
          </a:p>
        </p:txBody>
      </p:sp>
      <p:sp>
        <p:nvSpPr>
          <p:cNvPr id="12" name="Rectangle 11"/>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13" name="Rectangle 12"/>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kumimoji="0" lang="ru-RU"/>
              <a:t>Чтобы добавить рисунок, перетащите его на заполнитель или щелкните значок</a:t>
            </a:r>
            <a:endParaRPr kumimoji="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kumimoji="0" lang="ru-RU"/>
              <a:t>Чтобы добавить рисунок, перетащите его на заполнитель или щелкните значок</a:t>
            </a:r>
            <a:endParaRPr kumimoji="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kumimoji="0" lang="ru-RU"/>
              <a:t>Чтобы добавить рисунок, перетащите его на заполнитель или щелкните значок</a:t>
            </a:r>
            <a:endParaRPr kumimoji="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5"/>
          </p:nvPr>
        </p:nvSpPr>
        <p:spPr/>
        <p:txBody>
          <a:bodyPr/>
          <a:lstStyle/>
          <a:p>
            <a:fld id="{F30C84A2-23CF-44F5-B813-5187ED5C7D1C}" type="datetimeFigureOut">
              <a:rPr kumimoji="0" lang="ru-RU" sz="1200">
                <a:solidFill>
                  <a:schemeClr val="tx2"/>
                </a:solidFill>
              </a:rPr>
              <a:pPr/>
              <a:t>06.05.2020</a:t>
            </a:fld>
            <a:endParaRPr kumimoji="0" lang="ru-RU"/>
          </a:p>
        </p:txBody>
      </p:sp>
      <p:sp>
        <p:nvSpPr>
          <p:cNvPr id="7" name="Rectangle 6"/>
          <p:cNvSpPr>
            <a:spLocks noGrp="1"/>
          </p:cNvSpPr>
          <p:nvPr>
            <p:ph type="sldNum" sz="quarter" idx="16"/>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7"/>
          </p:nvPr>
        </p:nvSpPr>
        <p:spPr/>
        <p:txBody>
          <a:bodyPr/>
          <a:lstStyle/>
          <a:p>
            <a:endParaRPr kumimoji="0"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5" name="Rectangle 4"/>
          <p:cNvSpPr>
            <a:spLocks noGrp="1"/>
          </p:cNvSpPr>
          <p:nvPr>
            <p:ph type="dt" sz="half" idx="14"/>
          </p:nvPr>
        </p:nvSpPr>
        <p:spPr/>
        <p:txBody>
          <a:bodyPr/>
          <a:lstStyle/>
          <a:p>
            <a:fld id="{F30C84A2-23CF-44F5-B813-5187ED5C7D1C}" type="datetimeFigureOut">
              <a:rPr kumimoji="0" lang="ru-RU" sz="1200">
                <a:solidFill>
                  <a:schemeClr val="tx2"/>
                </a:solidFill>
              </a:rPr>
              <a:pPr/>
              <a:t>06.05.2020</a:t>
            </a:fld>
            <a:endParaRPr kumimoji="0" lang="ru-RU"/>
          </a:p>
        </p:txBody>
      </p:sp>
      <p:sp>
        <p:nvSpPr>
          <p:cNvPr id="6" name="Rectangle 5"/>
          <p:cNvSpPr>
            <a:spLocks noGrp="1"/>
          </p:cNvSpPr>
          <p:nvPr>
            <p:ph type="sldNum" sz="quarter" idx="15"/>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p>
            <a:endParaRPr kumimoji="0"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сверху, книжная с подписями">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ru-RU" sz="1600" baseline="0">
                <a:solidFill>
                  <a:schemeClr val="tx1"/>
                </a:solidFill>
                <a:latin typeface="+mn-lt"/>
                <a:ea typeface="+mn-ea"/>
                <a:cs typeface="+mn-cs"/>
              </a:defRPr>
            </a:lvl1pPr>
            <a:extLst/>
          </a:lstStyle>
          <a:p>
            <a:pPr lvl="0"/>
            <a:r>
              <a:rPr kumimoji="0" lang="ru-RU"/>
              <a:t>Надпись</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ru-RU" sz="1600" baseline="0"/>
            </a:lvl1pPr>
            <a:extLst/>
          </a:lstStyle>
          <a:p>
            <a:pPr lvl="0"/>
            <a:r>
              <a:rPr kumimoji="0" lang="ru-RU"/>
              <a:t>Надпись</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ru-RU" sz="1600" baseline="0"/>
            </a:lvl1pPr>
            <a:extLst/>
          </a:lstStyle>
          <a:p>
            <a:pPr lvl="0"/>
            <a:r>
              <a:rPr kumimoji="0" lang="ru-RU"/>
              <a:t>Надпись</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1" name="Rectangle 10"/>
          <p:cNvSpPr>
            <a:spLocks noGrp="1"/>
          </p:cNvSpPr>
          <p:nvPr>
            <p:ph type="dt" sz="half" idx="31"/>
          </p:nvPr>
        </p:nvSpPr>
        <p:spPr/>
        <p:txBody>
          <a:bodyPr/>
          <a:lstStyle/>
          <a:p>
            <a:fld id="{F30C84A2-23CF-44F5-B813-5187ED5C7D1C}" type="datetimeFigureOut">
              <a:rPr kumimoji="0" lang="ru-RU" sz="1200">
                <a:solidFill>
                  <a:schemeClr val="tx2"/>
                </a:solidFill>
              </a:rPr>
              <a:pPr/>
              <a:t>06.05.2020</a:t>
            </a:fld>
            <a:endParaRPr kumimoji="0" lang="ru-RU"/>
          </a:p>
        </p:txBody>
      </p:sp>
      <p:sp>
        <p:nvSpPr>
          <p:cNvPr id="12" name="Rectangle 11"/>
          <p:cNvSpPr>
            <a:spLocks noGrp="1"/>
          </p:cNvSpPr>
          <p:nvPr>
            <p:ph type="sldNum" sz="quarter" idx="32"/>
          </p:nvPr>
        </p:nvSpPr>
        <p:spPr/>
        <p:txBody>
          <a:bodyPr/>
          <a:lstStyle/>
          <a:p>
            <a:pPr algn="r"/>
            <a:fld id="{F99EC173-99AE-4773-AB25-02E469A13EAE}" type="slidenum">
              <a:rPr kumimoji="0" lang="ru-RU" sz="1200">
                <a:solidFill>
                  <a:schemeClr val="tx2"/>
                </a:solidFill>
              </a:rPr>
              <a:pPr algn="r"/>
              <a:t>‹#›</a:t>
            </a:fld>
            <a:endParaRPr kumimoji="0" lang="ru-RU"/>
          </a:p>
        </p:txBody>
      </p:sp>
      <p:sp>
        <p:nvSpPr>
          <p:cNvPr id="15" name="Rectangle 14"/>
          <p:cNvSpPr>
            <a:spLocks noGrp="1"/>
          </p:cNvSpPr>
          <p:nvPr>
            <p:ph type="ftr" sz="quarter" idx="33"/>
          </p:nvPr>
        </p:nvSpPr>
        <p:spPr/>
        <p:txBody>
          <a:bodyPr/>
          <a:lstStyle/>
          <a:p>
            <a:endParaRPr kumimoji="0"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сверху, альбомная с подписью">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ru-RU" sz="1600" baseline="0"/>
            </a:lvl1pPr>
            <a:extLst/>
          </a:lstStyle>
          <a:p>
            <a:pPr lvl="0"/>
            <a:r>
              <a:rPr kumimoji="0" lang="ru-RU"/>
              <a:t>Надпись</a:t>
            </a:r>
          </a:p>
        </p:txBody>
      </p:sp>
      <p:sp>
        <p:nvSpPr>
          <p:cNvPr id="10" name="Rectangle 9"/>
          <p:cNvSpPr>
            <a:spLocks noGrp="1"/>
          </p:cNvSpPr>
          <p:nvPr>
            <p:ph type="dt" sz="half" idx="25"/>
          </p:nvPr>
        </p:nvSpPr>
        <p:spPr/>
        <p:txBody>
          <a:bodyPr/>
          <a:lstStyle/>
          <a:p>
            <a:fld id="{F30C84A2-23CF-44F5-B813-5187ED5C7D1C}" type="datetimeFigureOut">
              <a:rPr kumimoji="0" lang="ru-RU" sz="1200">
                <a:solidFill>
                  <a:schemeClr val="tx2"/>
                </a:solidFill>
              </a:rPr>
              <a:pPr/>
              <a:t>06.05.2020</a:t>
            </a:fld>
            <a:endParaRPr kumimoji="0" lang="ru-RU"/>
          </a:p>
        </p:txBody>
      </p:sp>
      <p:sp>
        <p:nvSpPr>
          <p:cNvPr id="11" name="Rectangle 10"/>
          <p:cNvSpPr>
            <a:spLocks noGrp="1"/>
          </p:cNvSpPr>
          <p:nvPr>
            <p:ph type="sldNum" sz="quarter" idx="26"/>
          </p:nvPr>
        </p:nvSpPr>
        <p:spPr/>
        <p:txBody>
          <a:bodyPr/>
          <a:lstStyle/>
          <a:p>
            <a:pPr algn="r"/>
            <a:fld id="{F99EC173-99AE-4773-AB25-02E469A13EAE}" type="slidenum">
              <a:rPr kumimoji="0" lang="ru-RU" sz="1200">
                <a:solidFill>
                  <a:schemeClr val="tx2"/>
                </a:solidFill>
              </a:rPr>
              <a:pPr algn="r"/>
              <a:t>‹#›</a:t>
            </a:fld>
            <a:endParaRPr kumimoji="0" lang="ru-RU"/>
          </a:p>
        </p:txBody>
      </p:sp>
      <p:sp>
        <p:nvSpPr>
          <p:cNvPr id="12" name="Rectangle 11"/>
          <p:cNvSpPr>
            <a:spLocks noGrp="1"/>
          </p:cNvSpPr>
          <p:nvPr>
            <p:ph type="ftr" sz="quarter" idx="27"/>
          </p:nvPr>
        </p:nvSpPr>
        <p:spPr/>
        <p:txBody>
          <a:bodyPr/>
          <a:lstStyle/>
          <a:p>
            <a:endParaRPr kumimoji="0"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сверху, книжная с большой подписью">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ru-RU" sz="2400" baseline="0"/>
            </a:lvl1pPr>
            <a:extLst/>
          </a:lstStyle>
          <a:p>
            <a:pPr lvl="0"/>
            <a:r>
              <a:rPr kumimoji="0" lang="ru-RU"/>
              <a:t>Надпись</a:t>
            </a:r>
          </a:p>
        </p:txBody>
      </p:sp>
      <p:sp>
        <p:nvSpPr>
          <p:cNvPr id="8" name="Rectangle 7"/>
          <p:cNvSpPr>
            <a:spLocks noGrp="1"/>
          </p:cNvSpPr>
          <p:nvPr>
            <p:ph type="dt" sz="half" idx="33"/>
          </p:nvPr>
        </p:nvSpPr>
        <p:spPr/>
        <p:txBody>
          <a:bodyPr/>
          <a:lstStyle/>
          <a:p>
            <a:fld id="{F30C84A2-23CF-44F5-B813-5187ED5C7D1C}" type="datetimeFigureOut">
              <a:rPr kumimoji="0" lang="ru-RU" sz="1200">
                <a:solidFill>
                  <a:schemeClr val="tx2"/>
                </a:solidFill>
              </a:rPr>
              <a:pPr/>
              <a:t>06.05.2020</a:t>
            </a:fld>
            <a:endParaRPr kumimoji="0" lang="ru-RU"/>
          </a:p>
        </p:txBody>
      </p:sp>
      <p:sp>
        <p:nvSpPr>
          <p:cNvPr id="9" name="Rectangle 8"/>
          <p:cNvSpPr>
            <a:spLocks noGrp="1"/>
          </p:cNvSpPr>
          <p:nvPr>
            <p:ph type="sldNum" sz="quarter" idx="34"/>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5"/>
          </p:nvPr>
        </p:nvSpPr>
        <p:spPr/>
        <p:txBody>
          <a:bodyPr/>
          <a:lstStyle/>
          <a:p>
            <a:endParaRPr kumimoji="0" lang="ru-R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сверху: 1 книжная и 3 альбомных">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7" name="Rectangle 6"/>
          <p:cNvSpPr>
            <a:spLocks noGrp="1"/>
          </p:cNvSpPr>
          <p:nvPr>
            <p:ph type="dt" sz="half" idx="24"/>
          </p:nvPr>
        </p:nvSpPr>
        <p:spPr/>
        <p:txBody>
          <a:bodyPr/>
          <a:lstStyle/>
          <a:p>
            <a:fld id="{F30C84A2-23CF-44F5-B813-5187ED5C7D1C}" type="datetimeFigureOut">
              <a:rPr kumimoji="0" lang="ru-RU" sz="1200">
                <a:solidFill>
                  <a:schemeClr val="tx2"/>
                </a:solidFill>
              </a:rPr>
              <a:pPr/>
              <a:t>06.05.2020</a:t>
            </a:fld>
            <a:endParaRPr kumimoji="0" lang="ru-RU"/>
          </a:p>
        </p:txBody>
      </p:sp>
      <p:sp>
        <p:nvSpPr>
          <p:cNvPr id="8" name="Rectangle 7"/>
          <p:cNvSpPr>
            <a:spLocks noGrp="1"/>
          </p:cNvSpPr>
          <p:nvPr>
            <p:ph type="sldNum" sz="quarter" idx="25"/>
          </p:nvPr>
        </p:nvSpPr>
        <p:spPr/>
        <p:txBody>
          <a:bodyPr/>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6"/>
          </p:nvPr>
        </p:nvSpPr>
        <p:spPr/>
        <p:txBody>
          <a:bodyPr/>
          <a:lstStyle/>
          <a:p>
            <a:endParaRPr kumimoji="0" lang="ru-R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сверху: 3 альбомных и 2 книжных">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7" name="Rectangle 6"/>
          <p:cNvSpPr>
            <a:spLocks noGrp="1"/>
          </p:cNvSpPr>
          <p:nvPr>
            <p:ph type="dt" sz="half" idx="29"/>
          </p:nvPr>
        </p:nvSpPr>
        <p:spPr/>
        <p:txBody>
          <a:bodyPr/>
          <a:lstStyle/>
          <a:p>
            <a:fld id="{F30C84A2-23CF-44F5-B813-5187ED5C7D1C}" type="datetimeFigureOut">
              <a:rPr kumimoji="0" lang="ru-RU" sz="1200">
                <a:solidFill>
                  <a:schemeClr val="tx2"/>
                </a:solidFill>
              </a:rPr>
              <a:pPr/>
              <a:t>06.05.2020</a:t>
            </a:fld>
            <a:endParaRPr kumimoji="0" lang="ru-RU"/>
          </a:p>
        </p:txBody>
      </p:sp>
      <p:sp>
        <p:nvSpPr>
          <p:cNvPr id="8" name="Rectangle 7"/>
          <p:cNvSpPr>
            <a:spLocks noGrp="1"/>
          </p:cNvSpPr>
          <p:nvPr>
            <p:ph type="sldNum" sz="quarter" idx="30"/>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31"/>
          </p:nvPr>
        </p:nvSpPr>
        <p:spPr/>
        <p:txBody>
          <a:bodyPr/>
          <a:lstStyle/>
          <a:p>
            <a:endParaRPr kumimoji="0" lang="ru-R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сверху: 3 книжных и 2 альбомных">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7" name="Rectangle 6"/>
          <p:cNvSpPr>
            <a:spLocks noGrp="1"/>
          </p:cNvSpPr>
          <p:nvPr>
            <p:ph type="dt" sz="half" idx="31"/>
          </p:nvPr>
        </p:nvSpPr>
        <p:spPr/>
        <p:txBody>
          <a:bodyPr/>
          <a:lstStyle/>
          <a:p>
            <a:fld id="{F30C84A2-23CF-44F5-B813-5187ED5C7D1C}" type="datetimeFigureOut">
              <a:rPr kumimoji="0" lang="ru-RU" sz="1200">
                <a:solidFill>
                  <a:schemeClr val="tx2"/>
                </a:solidFill>
              </a:rPr>
              <a:pPr/>
              <a:t>06.05.2020</a:t>
            </a:fld>
            <a:endParaRPr kumimoji="0" lang="ru-RU"/>
          </a:p>
        </p:txBody>
      </p:sp>
      <p:sp>
        <p:nvSpPr>
          <p:cNvPr id="8" name="Rectangle 7"/>
          <p:cNvSpPr>
            <a:spLocks noGrp="1"/>
          </p:cNvSpPr>
          <p:nvPr>
            <p:ph type="sldNum" sz="quarter" idx="32"/>
          </p:nvPr>
        </p:nvSpPr>
        <p:spPr/>
        <p:txBody>
          <a:bodyPr/>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33"/>
          </p:nvPr>
        </p:nvSpPr>
        <p:spPr/>
        <p:txBody>
          <a:bodyPr/>
          <a:lstStyle/>
          <a:p>
            <a:endParaRPr kumimoji="0" lang="ru-R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16"/>
          </p:nvPr>
        </p:nvSpPr>
        <p:spPr/>
        <p:txBody>
          <a:bodyPr/>
          <a:lstStyle/>
          <a:p>
            <a:fld id="{F30C84A2-23CF-44F5-B813-5187ED5C7D1C}" type="datetimeFigureOut">
              <a:rPr kumimoji="0" lang="ru-RU" sz="1200">
                <a:solidFill>
                  <a:schemeClr val="tx2"/>
                </a:solidFill>
              </a:rPr>
              <a:pPr/>
              <a:t>06.05.2020</a:t>
            </a:fld>
            <a:endParaRPr kumimoji="0" lang="ru-RU"/>
          </a:p>
        </p:txBody>
      </p:sp>
      <p:sp>
        <p:nvSpPr>
          <p:cNvPr id="6" name="Rectangle 5"/>
          <p:cNvSpPr>
            <a:spLocks noGrp="1"/>
          </p:cNvSpPr>
          <p:nvPr>
            <p:ph type="sldNum" sz="quarter" idx="17"/>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p>
            <a:endParaRPr kumimoji="0" lang="ru-R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9" name="Rectangle 8"/>
          <p:cNvSpPr>
            <a:spLocks noGrp="1"/>
          </p:cNvSpPr>
          <p:nvPr>
            <p:ph type="dt" sz="half" idx="17"/>
          </p:nvPr>
        </p:nvSpPr>
        <p:spPr/>
        <p:txBody>
          <a:bodyPr/>
          <a:lstStyle/>
          <a:p>
            <a:fld id="{F30C84A2-23CF-44F5-B813-5187ED5C7D1C}" type="datetimeFigureOut">
              <a:rPr kumimoji="0" lang="ru-RU" sz="1200">
                <a:solidFill>
                  <a:schemeClr val="tx2"/>
                </a:solidFill>
              </a:rPr>
              <a:pPr/>
              <a:t>06.05.2020</a:t>
            </a:fld>
            <a:endParaRPr kumimoji="0" lang="ru-RU"/>
          </a:p>
        </p:txBody>
      </p:sp>
      <p:sp>
        <p:nvSpPr>
          <p:cNvPr id="10" name="Rectangle 9"/>
          <p:cNvSpPr>
            <a:spLocks noGrp="1"/>
          </p:cNvSpPr>
          <p:nvPr>
            <p:ph type="sldNum" sz="quarter" idx="18"/>
          </p:nvPr>
        </p:nvSpPr>
        <p:spPr/>
        <p:txBody>
          <a:bodyPr/>
          <a:lstStyle/>
          <a:p>
            <a:pPr algn="r"/>
            <a:fld id="{F99EC173-99AE-4773-AB25-02E469A13EAE}" type="slidenum">
              <a:rPr kumimoji="0" lang="ru-RU" sz="1200">
                <a:solidFill>
                  <a:schemeClr val="tx2"/>
                </a:solidFill>
              </a:rPr>
              <a:pPr algn="r"/>
              <a:t>‹#›</a:t>
            </a:fld>
            <a:endParaRPr kumimoji="0" lang="ru-RU"/>
          </a:p>
        </p:txBody>
      </p:sp>
      <p:sp>
        <p:nvSpPr>
          <p:cNvPr id="11" name="Rectangle 10"/>
          <p:cNvSpPr>
            <a:spLocks noGrp="1"/>
          </p:cNvSpPr>
          <p:nvPr>
            <p:ph type="ftr" sz="quarter" idx="19"/>
          </p:nvPr>
        </p:nvSpPr>
        <p:spPr/>
        <p:txBody>
          <a:bodyPr/>
          <a:lstStyle/>
          <a:p>
            <a:endParaRPr kumimoji="0"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Альбомная с подписью">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ru-RU"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p>
            <a:fld id="{F30C84A2-23CF-44F5-B813-5187ED5C7D1C}" type="datetimeFigureOut">
              <a:rPr kumimoji="0" lang="ru-RU" sz="1200">
                <a:solidFill>
                  <a:schemeClr val="tx2"/>
                </a:solidFill>
              </a:rPr>
              <a:pPr/>
              <a:t>06.05.2020</a:t>
            </a:fld>
            <a:endParaRPr kumimoji="0" lang="ru-RU"/>
          </a:p>
        </p:txBody>
      </p:sp>
      <p:sp>
        <p:nvSpPr>
          <p:cNvPr id="6" name="Rectangle 5"/>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Панорама">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ru-RU" sz="1800" i="0"/>
            </a:lvl1pPr>
            <a:extLst/>
          </a:lstStyle>
          <a:p>
            <a:pPr lvl="0"/>
            <a:r>
              <a:rPr kumimoji="0" lang="ru-RU"/>
              <a:t>Надпись</a:t>
            </a:r>
          </a:p>
        </p:txBody>
      </p:sp>
      <p:sp>
        <p:nvSpPr>
          <p:cNvPr id="5" name="Rectangle 4"/>
          <p:cNvSpPr>
            <a:spLocks noGrp="1"/>
          </p:cNvSpPr>
          <p:nvPr>
            <p:ph type="dt" sz="half" idx="31"/>
          </p:nvPr>
        </p:nvSpPr>
        <p:spPr/>
        <p:txBody>
          <a:bodyPr/>
          <a:lstStyle/>
          <a:p>
            <a:fld id="{F30C84A2-23CF-44F5-B813-5187ED5C7D1C}" type="datetimeFigureOut">
              <a:rPr kumimoji="0" lang="ru-RU" sz="1200">
                <a:solidFill>
                  <a:schemeClr val="tx2"/>
                </a:solidFill>
              </a:rPr>
              <a:pPr/>
              <a:t>06.05.2020</a:t>
            </a:fld>
            <a:endParaRPr kumimoji="0" lang="ru-RU"/>
          </a:p>
        </p:txBody>
      </p:sp>
      <p:sp>
        <p:nvSpPr>
          <p:cNvPr id="6" name="Rectangle 5"/>
          <p:cNvSpPr>
            <a:spLocks noGrp="1"/>
          </p:cNvSpPr>
          <p:nvPr>
            <p:ph type="sldNum" sz="quarter" idx="32"/>
          </p:nvPr>
        </p:nvSpPr>
        <p:spPr/>
        <p:txBody>
          <a:bodyPr/>
          <a:lstStyle/>
          <a:p>
            <a:pPr algn="r"/>
            <a:fld id="{F99EC173-99AE-4773-AB25-02E469A13EAE}" type="slidenum">
              <a:rPr kumimoji="0" lang="ru-RU" sz="1200">
                <a:solidFill>
                  <a:schemeClr val="tx2"/>
                </a:solidFill>
              </a:rPr>
              <a:pPr algn="r"/>
              <a:t>‹#›</a:t>
            </a:fld>
            <a:endParaRPr kumimoji="0" lang="ru-RU"/>
          </a:p>
        </p:txBody>
      </p:sp>
      <p:sp>
        <p:nvSpPr>
          <p:cNvPr id="7" name="Rectangle 6"/>
          <p:cNvSpPr>
            <a:spLocks noGrp="1"/>
          </p:cNvSpPr>
          <p:nvPr>
            <p:ph type="ftr" sz="quarter" idx="33"/>
          </p:nvPr>
        </p:nvSpPr>
        <p:spPr/>
        <p:txBody>
          <a:bodyPr/>
          <a:lstStyle/>
          <a:p>
            <a:endParaRPr kumimoji="0" lang="ru-RU"/>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0" hangingPunct="1"/>
            <a:r>
              <a:rPr kumimoji="0" lang="ru-RU"/>
              <a:t>Образец заголовка</a:t>
            </a:r>
            <a:endParaRPr kumimoji="0"/>
          </a:p>
        </p:txBody>
      </p:sp>
      <p:sp>
        <p:nvSpPr>
          <p:cNvPr id="14" name="Rectangle 6"/>
          <p:cNvSpPr>
            <a:spLocks noGrp="1"/>
          </p:cNvSpPr>
          <p:nvPr>
            <p:ph idx="1"/>
          </p:nvPr>
        </p:nvSpPr>
        <p:spPr/>
        <p:txBody>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a:p>
        </p:txBody>
      </p:sp>
      <p:sp>
        <p:nvSpPr>
          <p:cNvPr id="2" name="Rectangle 7"/>
          <p:cNvSpPr>
            <a:spLocks noGrp="1"/>
          </p:cNvSpPr>
          <p:nvPr>
            <p:ph type="dt" sz="half" idx="10"/>
          </p:nvPr>
        </p:nvSpPr>
        <p:spPr/>
        <p:txBody>
          <a:bodyPr/>
          <a:lstStyle/>
          <a:p>
            <a:fld id="{ACB2EC6F-6501-4E04-BD6C-A8A6CABB2C5B}" type="datetimeFigureOut">
              <a:rPr kumimoji="0" lang="ru-RU"/>
              <a:pPr/>
              <a:t>06.05.2020</a:t>
            </a:fld>
            <a:endParaRPr kumimoji="0" lang="ru-RU"/>
          </a:p>
        </p:txBody>
      </p:sp>
      <p:sp>
        <p:nvSpPr>
          <p:cNvPr id="27" name="Rectangle 19"/>
          <p:cNvSpPr>
            <a:spLocks noGrp="1"/>
          </p:cNvSpPr>
          <p:nvPr>
            <p:ph type="ftr" sz="quarter" idx="11"/>
          </p:nvPr>
        </p:nvSpPr>
        <p:spPr/>
        <p:txBody>
          <a:bodyPr/>
          <a:lstStyle/>
          <a:p>
            <a:endParaRPr kumimoji="0" lang="ru-RU"/>
          </a:p>
        </p:txBody>
      </p:sp>
      <p:sp>
        <p:nvSpPr>
          <p:cNvPr id="24" name="Rectangle 26"/>
          <p:cNvSpPr>
            <a:spLocks noGrp="1"/>
          </p:cNvSpPr>
          <p:nvPr>
            <p:ph type="sldNum" sz="quarter" idx="12"/>
          </p:nvPr>
        </p:nvSpPr>
        <p:spPr/>
        <p:txBody>
          <a:bodyPr/>
          <a:lstStyle/>
          <a:p>
            <a:fld id="{963B0023-0CED-47F7-85AE-654F0B232C29}" type="slidenum">
              <a:rPr kumimoji="0"/>
              <a:pPr/>
              <a:t>‹#›</a:t>
            </a:fld>
            <a:endParaRPr kumimoji="0"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D4D3296-55E6-4CB9-8A93-BDE48E5792E8}" type="datetimeFigureOut">
              <a:rPr lang="ru-RU" smtClean="0"/>
              <a:t>06.05.2020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3B7448-1E05-4124-A850-231962037432}" type="slidenum">
              <a:rPr lang="ru-RU" smtClean="0"/>
              <a:t>‹#›</a:t>
            </a:fld>
            <a:endParaRPr lang="ru-RU"/>
          </a:p>
        </p:txBody>
      </p:sp>
    </p:spTree>
    <p:extLst>
      <p:ext uri="{BB962C8B-B14F-4D97-AF65-F5344CB8AC3E}">
        <p14:creationId xmlns:p14="http://schemas.microsoft.com/office/powerpoint/2010/main" val="566144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D4D3296-55E6-4CB9-8A93-BDE48E5792E8}" type="datetimeFigureOut">
              <a:rPr lang="ru-RU" smtClean="0"/>
              <a:t>06.05.2020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3B7448-1E05-4124-A850-231962037432}" type="slidenum">
              <a:rPr lang="ru-RU" smtClean="0"/>
              <a:t>‹#›</a:t>
            </a:fld>
            <a:endParaRPr lang="ru-RU"/>
          </a:p>
        </p:txBody>
      </p:sp>
    </p:spTree>
    <p:extLst>
      <p:ext uri="{BB962C8B-B14F-4D97-AF65-F5344CB8AC3E}">
        <p14:creationId xmlns:p14="http://schemas.microsoft.com/office/powerpoint/2010/main" val="963699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5" name="Footer Placeholder 4"/>
          <p:cNvSpPr>
            <a:spLocks noGrp="1"/>
          </p:cNvSpPr>
          <p:nvPr>
            <p:ph type="ftr" sz="quarter" idx="11"/>
          </p:nvPr>
        </p:nvSpPr>
        <p:spPr/>
        <p:txBody>
          <a:bodyPr/>
          <a:lstStyle/>
          <a:p>
            <a:pPr algn="ctr"/>
            <a:endParaRPr kumimoji="0" lang="ru-RU" sz="1200">
              <a:solidFill>
                <a:schemeClr val="tx2"/>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F2F5E10-5301-4EE6-90D2-A6C4A3F62BED}"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CB2EC6F-6501-4E04-BD6C-A8A6CABB2C5B}" type="datetimeFigureOut">
              <a:rPr kumimoji="0" lang="ru-RU" smtClean="0"/>
              <a:pPr/>
              <a:t>06.05.2020</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963B0023-0CED-47F7-85AE-654F0B232C29}" type="slidenum">
              <a:rPr kumimoji="0" lang="uk-UA" smtClean="0"/>
              <a:pPr/>
              <a:t>‹#›</a:t>
            </a:fld>
            <a:endParaRPr kumimoji="0" lang="uk-U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lgn="ctr"/>
            <a:endParaRPr kumimoji="0" lang="ru-RU" sz="120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6" name="Footer Placeholder 5"/>
          <p:cNvSpPr>
            <a:spLocks noGrp="1"/>
          </p:cNvSpPr>
          <p:nvPr>
            <p:ph type="ftr" sz="quarter" idx="11"/>
          </p:nvPr>
        </p:nvSpPr>
        <p:spPr/>
        <p:txBody>
          <a:bodyPr/>
          <a:lstStyle/>
          <a:p>
            <a:pPr algn="ctr"/>
            <a:endParaRPr kumimoji="0" lang="ru-RU" sz="120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8" name="Footer Placeholder 7"/>
          <p:cNvSpPr>
            <a:spLocks noGrp="1"/>
          </p:cNvSpPr>
          <p:nvPr>
            <p:ph type="ftr" sz="quarter" idx="11"/>
          </p:nvPr>
        </p:nvSpPr>
        <p:spPr/>
        <p:txBody>
          <a:bodyPr/>
          <a:lstStyle/>
          <a:p>
            <a:pPr algn="ctr"/>
            <a:endParaRPr kumimoji="0" lang="ru-RU" sz="120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p>
            <a:fld id="{F30C84A2-23CF-44F5-B813-5187ED5C7D1C}" type="datetimeFigureOut">
              <a:rPr kumimoji="0" lang="ru-RU" sz="1200">
                <a:solidFill>
                  <a:schemeClr val="tx2"/>
                </a:solidFill>
              </a:rPr>
              <a:pPr/>
              <a:t>06.05.2020</a:t>
            </a:fld>
            <a:endParaRPr kumimoji="0" lang="ru-RU"/>
          </a:p>
        </p:txBody>
      </p:sp>
      <p:sp>
        <p:nvSpPr>
          <p:cNvPr id="5" name="Rectangle 4"/>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6" name="Rectangle 5"/>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4" name="Footer Placeholder 3"/>
          <p:cNvSpPr>
            <a:spLocks noGrp="1"/>
          </p:cNvSpPr>
          <p:nvPr>
            <p:ph type="ftr" sz="quarter" idx="11"/>
          </p:nvPr>
        </p:nvSpPr>
        <p:spPr/>
        <p:txBody>
          <a:bodyPr/>
          <a:lstStyle/>
          <a:p>
            <a:pPr algn="ctr"/>
            <a:endParaRPr kumimoji="0" lang="ru-RU" sz="120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6" name="Footer Placeholder 5"/>
          <p:cNvSpPr>
            <a:spLocks noGrp="1"/>
          </p:cNvSpPr>
          <p:nvPr>
            <p:ph type="ftr" sz="quarter" idx="11"/>
          </p:nvPr>
        </p:nvSpPr>
        <p:spPr/>
        <p:txBody>
          <a:bodyPr/>
          <a:lstStyle/>
          <a:p>
            <a:pPr algn="ctr"/>
            <a:endParaRPr kumimoji="0" lang="ru-RU" sz="120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Чтобы добавить рисунок, перетащите его на заполнитель или щелкните значок</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pPr algn="ctr"/>
            <a:endParaRPr kumimoji="0" lang="ru-RU" sz="1200">
              <a:solidFill>
                <a:schemeClr val="tx2"/>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5" name="Footer Placeholder 4"/>
          <p:cNvSpPr>
            <a:spLocks noGrp="1"/>
          </p:cNvSpPr>
          <p:nvPr>
            <p:ph type="ftr" sz="quarter" idx="11"/>
          </p:nvPr>
        </p:nvSpPr>
        <p:spPr/>
        <p:txBody>
          <a:bodyPr/>
          <a:lstStyle/>
          <a:p>
            <a:pPr algn="ctr"/>
            <a:endParaRPr kumimoji="0" lang="ru-RU" sz="120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 загол.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5" name="Footer Placeholder 4"/>
          <p:cNvSpPr>
            <a:spLocks noGrp="1"/>
          </p:cNvSpPr>
          <p:nvPr>
            <p:ph type="ftr" sz="quarter" idx="11"/>
          </p:nvPr>
        </p:nvSpPr>
        <p:spPr/>
        <p:txBody>
          <a:bodyPr/>
          <a:lstStyle/>
          <a:p>
            <a:pPr algn="ctr"/>
            <a:endParaRPr kumimoji="0" lang="ru-RU" sz="120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ColTx">
  <p:cSld name="Книжная с подписью">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4" name="Rectangle 3"/>
          <p:cNvSpPr>
            <a:spLocks noGrp="1"/>
          </p:cNvSpPr>
          <p:nvPr>
            <p:ph type="dt" sz="half" idx="12"/>
          </p:nvPr>
        </p:nvSpPr>
        <p:spPr/>
        <p:txBody>
          <a:bodyPr/>
          <a:lstStyle/>
          <a:p>
            <a:fld id="{F30C84A2-23CF-44F5-B813-5187ED5C7D1C}" type="datetimeFigureOut">
              <a:rPr kumimoji="0" lang="ru-RU" sz="1200">
                <a:solidFill>
                  <a:schemeClr val="tx2"/>
                </a:solidFill>
              </a:rPr>
              <a:pPr/>
              <a:t>06.05.2020</a:t>
            </a:fld>
            <a:endParaRPr kumimoji="0" lang="ru-RU"/>
          </a:p>
        </p:txBody>
      </p:sp>
      <p:sp>
        <p:nvSpPr>
          <p:cNvPr id="5" name="Rectangle 4"/>
          <p:cNvSpPr>
            <a:spLocks noGrp="1"/>
          </p:cNvSpPr>
          <p:nvPr>
            <p:ph type="sldNum" sz="quarter" idx="13"/>
          </p:nvPr>
        </p:nvSpPr>
        <p:spPr/>
        <p:txBody>
          <a:bodyPr/>
          <a:lstStyle/>
          <a:p>
            <a:pPr algn="r"/>
            <a:fld id="{F99EC173-99AE-4773-AB25-02E469A13EAE}" type="slidenum">
              <a:rPr kumimoji="0" lang="ru-RU" sz="1200">
                <a:solidFill>
                  <a:schemeClr val="tx2"/>
                </a:solidFill>
              </a:rPr>
              <a:pPr algn="r"/>
              <a:t>‹#›</a:t>
            </a:fld>
            <a:endParaRPr kumimoji="0" lang="ru-RU"/>
          </a:p>
        </p:txBody>
      </p:sp>
      <p:sp>
        <p:nvSpPr>
          <p:cNvPr id="6" name="Rectangle 5"/>
          <p:cNvSpPr>
            <a:spLocks noGrp="1"/>
          </p:cNvSpPr>
          <p:nvPr>
            <p:ph type="ftr" sz="quarter" idx="14"/>
          </p:nvPr>
        </p:nvSpPr>
        <p:spPr/>
        <p:txBody>
          <a:bodyPr/>
          <a:lstStyle/>
          <a:p>
            <a:endParaRPr kumimoji="0"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Альбомная (на весь экран)">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a:buFontTx/>
              <a:buNone/>
            </a:pPr>
            <a:r>
              <a:rPr kumimoji="0" lang="ru-RU" i="0"/>
              <a:t>Щелкните значок,</a:t>
            </a:r>
            <a:r>
              <a:rPr kumimoji="0" lang="ru-RU" i="0" baseline="0"/>
              <a:t> чтобы добавить </a:t>
            </a:r>
            <a:r>
              <a:rPr kumimoji="0" lang="ru-RU" i="0"/>
              <a:t>фотографию размером со всю страницу</a:t>
            </a:r>
            <a:endParaRPr kumimoji="0" lang="ru-RU" i="0" baseline="0"/>
          </a:p>
          <a:p>
            <a:pPr marL="0" marR="0" indent="0" algn="ctr">
              <a:buFontTx/>
              <a:buNone/>
            </a:pPr>
            <a:endParaRPr kumimoji="0" lang="ru-RU" i="0"/>
          </a:p>
          <a:p>
            <a:pPr algn="ctr">
              <a:buFontTx/>
              <a:buNone/>
            </a:pPr>
            <a:endParaRPr kumimoji="0" lang="ru-RU" i="0"/>
          </a:p>
          <a:p>
            <a:pPr algn="ctr">
              <a:buFontTx/>
              <a:buNone/>
            </a:pPr>
            <a:endParaRPr kumimoji="0" lang="ru-RU"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альбома">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ru-RU" baseline="0"/>
            </a:lvl1pPr>
            <a:extLst/>
          </a:lstStyle>
          <a:p>
            <a:r>
              <a:rPr kumimoji="0" lang="ru-RU"/>
              <a:t>Заголовок раздела</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ru-RU" sz="1800"/>
            </a:lvl1pPr>
            <a:extLst/>
          </a:lstStyle>
          <a:p>
            <a:pPr lvl="0"/>
            <a:r>
              <a:rPr kumimoji="0" lang="ru-RU"/>
              <a:t>Подзаголовок слайда</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kumimoji="0" lang="ru-RU"/>
              <a:t>Чтобы добавить рисунок, перетащите его на заполнитель или щелкните значок</a:t>
            </a:r>
            <a:endParaRPr kumimoji="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kumimoji="0" lang="ru-RU"/>
              <a:t>Чтобы добавить рисунок, перетащите его на заполнитель или щелкните значок</a:t>
            </a:r>
            <a:endParaRPr kumimoji="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kumimoji="0" lang="ru-RU"/>
              <a:t>Чтобы добавить рисунок, перетащите его на заполнитель или щелкните значок</a:t>
            </a:r>
            <a:endParaRPr kumimoji="0"/>
          </a:p>
        </p:txBody>
      </p:sp>
      <p:sp>
        <p:nvSpPr>
          <p:cNvPr id="8" name="Rectangle 7"/>
          <p:cNvSpPr>
            <a:spLocks noGrp="1"/>
          </p:cNvSpPr>
          <p:nvPr>
            <p:ph type="dt" sz="half" idx="17"/>
          </p:nvPr>
        </p:nvSpPr>
        <p:spPr/>
        <p:txBody>
          <a:bodyPr/>
          <a:lstStyle/>
          <a:p>
            <a:fld id="{F30C84A2-23CF-44F5-B813-5187ED5C7D1C}" type="datetimeFigureOut">
              <a:rPr kumimoji="0" lang="ru-RU" sz="1200">
                <a:solidFill>
                  <a:schemeClr val="tx2"/>
                </a:solidFill>
              </a:rPr>
              <a:pPr/>
              <a:t>06.05.2020</a:t>
            </a:fld>
            <a:endParaRPr kumimoji="0" lang="ru-RU"/>
          </a:p>
        </p:txBody>
      </p:sp>
      <p:sp>
        <p:nvSpPr>
          <p:cNvPr id="9" name="Rectangle 8"/>
          <p:cNvSpPr>
            <a:spLocks noGrp="1"/>
          </p:cNvSpPr>
          <p:nvPr>
            <p:ph type="sldNum" sz="quarter" idx="18"/>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9"/>
          </p:nvPr>
        </p:nvSpPr>
        <p:spPr/>
        <p:txBody>
          <a:bodyPr/>
          <a:lstStyle/>
          <a:p>
            <a:endParaRPr kumimoji="0"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сверху, книжная с подписями">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6"/>
          </p:nvPr>
        </p:nvSpPr>
        <p:spPr/>
        <p:txBody>
          <a:bodyPr/>
          <a:lstStyle/>
          <a:p>
            <a:fld id="{F30C84A2-23CF-44F5-B813-5187ED5C7D1C}" type="datetimeFigureOut">
              <a:rPr kumimoji="0" lang="ru-RU" sz="1200">
                <a:solidFill>
                  <a:schemeClr val="tx2"/>
                </a:solidFill>
              </a:rPr>
              <a:pPr/>
              <a:t>06.05.2020</a:t>
            </a:fld>
            <a:endParaRPr kumimoji="0" lang="ru-RU"/>
          </a:p>
        </p:txBody>
      </p:sp>
      <p:sp>
        <p:nvSpPr>
          <p:cNvPr id="7" name="Rectangle 6"/>
          <p:cNvSpPr>
            <a:spLocks noGrp="1"/>
          </p:cNvSpPr>
          <p:nvPr>
            <p:ph type="sldNum" sz="quarter" idx="17"/>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8"/>
          </p:nvPr>
        </p:nvSpPr>
        <p:spPr/>
        <p:txBody>
          <a:bodyPr/>
          <a:lstStyle/>
          <a:p>
            <a:endParaRPr kumimoji="0"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0" algn="ctr" eaLnBrk="1" latinLnBrk="0" hangingPunct="1"/>
            <a:r>
              <a:rPr kumimoji="0" lang="ru-RU"/>
              <a:t>Чтобы добавить рисунок, перетащите его на заполнитель или щелкните значок</a:t>
            </a:r>
            <a:endParaRPr kumimoji="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5"/>
          <p:cNvSpPr>
            <a:spLocks noGrp="1"/>
          </p:cNvSpPr>
          <p:nvPr>
            <p:ph type="dt" sz="half" idx="18"/>
          </p:nvPr>
        </p:nvSpPr>
        <p:spPr/>
        <p:txBody>
          <a:bodyPr/>
          <a:lstStyle/>
          <a:p>
            <a:fld id="{F30C84A2-23CF-44F5-B813-5187ED5C7D1C}" type="datetimeFigureOut">
              <a:rPr kumimoji="0" lang="ru-RU" sz="1200">
                <a:solidFill>
                  <a:schemeClr val="tx2"/>
                </a:solidFill>
              </a:rPr>
              <a:pPr/>
              <a:t>06.05.2020</a:t>
            </a:fld>
            <a:endParaRPr kumimoji="0" lang="ru-RU"/>
          </a:p>
        </p:txBody>
      </p:sp>
      <p:sp>
        <p:nvSpPr>
          <p:cNvPr id="7" name="Rectangle 6"/>
          <p:cNvSpPr>
            <a:spLocks noGrp="1"/>
          </p:cNvSpPr>
          <p:nvPr>
            <p:ph type="sldNum" sz="quarter" idx="19"/>
          </p:nvPr>
        </p:nvSpPr>
        <p:spPr/>
        <p:txBody>
          <a:bodyPr/>
          <a:lstStyle/>
          <a:p>
            <a:pPr algn="r"/>
            <a:fld id="{F99EC173-99AE-4773-AB25-02E469A13EAE}" type="slidenum">
              <a:rPr kumimoji="0" lang="ru-RU" sz="1200">
                <a:solidFill>
                  <a:schemeClr val="tx2"/>
                </a:solidFill>
              </a:rPr>
              <a:pPr algn="r"/>
              <a:t>‹#›</a:t>
            </a:fld>
            <a:endParaRPr kumimoji="0" lang="ru-RU"/>
          </a:p>
        </p:txBody>
      </p:sp>
      <p:sp>
        <p:nvSpPr>
          <p:cNvPr id="9" name="Rectangle 8"/>
          <p:cNvSpPr>
            <a:spLocks noGrp="1"/>
          </p:cNvSpPr>
          <p:nvPr>
            <p:ph type="ftr" sz="quarter" idx="20"/>
          </p:nvPr>
        </p:nvSpPr>
        <p:spPr/>
        <p:txBody>
          <a:bodyPr/>
          <a:lstStyle/>
          <a:p>
            <a:endParaRPr kumimoji="0"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0" marR="0" indent="1588" algn="ctr" eaLnBrk="1" latinLnBrk="0" hangingPunct="1"/>
            <a:r>
              <a:rPr kumimoji="0" lang="ru-RU"/>
              <a:t>Чтобы добавить рисунок, перетащите его на заполнитель или щелкните значок</a:t>
            </a:r>
            <a:endParaRPr kumimoji="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ru-RU" sz="1800" i="0" baseline="0">
                <a:solidFill>
                  <a:schemeClr val="tx1"/>
                </a:solidFill>
                <a:latin typeface="+mn-lt"/>
                <a:ea typeface="+mn-ea"/>
                <a:cs typeface="+mn-cs"/>
              </a:defRPr>
            </a:lvl1pPr>
            <a:extLst/>
          </a:lstStyle>
          <a:p>
            <a:pPr lvl="0"/>
            <a:r>
              <a:rPr kumimoji="0" lang="ru-RU"/>
              <a:t>Надпись</a:t>
            </a:r>
          </a:p>
        </p:txBody>
      </p:sp>
      <p:sp>
        <p:nvSpPr>
          <p:cNvPr id="5" name="Rectangle 4"/>
          <p:cNvSpPr>
            <a:spLocks noGrp="1"/>
          </p:cNvSpPr>
          <p:nvPr>
            <p:ph type="dt" sz="half" idx="14"/>
          </p:nvPr>
        </p:nvSpPr>
        <p:spPr/>
        <p:txBody>
          <a:bodyPr/>
          <a:lstStyle/>
          <a:p>
            <a:fld id="{F30C84A2-23CF-44F5-B813-5187ED5C7D1C}" type="datetimeFigureOut">
              <a:rPr kumimoji="0" lang="ru-RU" sz="1200">
                <a:solidFill>
                  <a:schemeClr val="tx2"/>
                </a:solidFill>
              </a:rPr>
              <a:pPr/>
              <a:t>06.05.2020</a:t>
            </a:fld>
            <a:endParaRPr kumimoji="0" lang="ru-RU"/>
          </a:p>
        </p:txBody>
      </p:sp>
      <p:sp>
        <p:nvSpPr>
          <p:cNvPr id="7" name="Rectangle 6"/>
          <p:cNvSpPr>
            <a:spLocks noGrp="1"/>
          </p:cNvSpPr>
          <p:nvPr>
            <p:ph type="sldNum" sz="quarter" idx="15"/>
          </p:nvPr>
        </p:nvSpPr>
        <p:spPr/>
        <p:txBody>
          <a:bodyPr/>
          <a:lstStyle/>
          <a:p>
            <a:pPr algn="r"/>
            <a:fld id="{F99EC173-99AE-4773-AB25-02E469A13EAE}" type="slidenum">
              <a:rPr kumimoji="0" lang="ru-RU" sz="1200">
                <a:solidFill>
                  <a:schemeClr val="tx2"/>
                </a:solidFill>
              </a:rPr>
              <a:pPr algn="r"/>
              <a:t>‹#›</a:t>
            </a:fld>
            <a:endParaRPr kumimoji="0" lang="ru-RU"/>
          </a:p>
        </p:txBody>
      </p:sp>
      <p:sp>
        <p:nvSpPr>
          <p:cNvPr id="8" name="Rectangle 7"/>
          <p:cNvSpPr>
            <a:spLocks noGrp="1"/>
          </p:cNvSpPr>
          <p:nvPr>
            <p:ph type="ftr" sz="quarter" idx="16"/>
          </p:nvPr>
        </p:nvSpPr>
        <p:spPr/>
        <p:txBody>
          <a:bodyPr/>
          <a:lstStyle/>
          <a:p>
            <a:endParaRPr kumimoji="0"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kumimoji="0" lang="ru-RU"/>
              <a:t>Чтобы добавить рисунок, перетащите его на заполнитель или щелкните значок</a:t>
            </a:r>
            <a:endParaRPr kumimoji="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kumimoji="0" lang="ru-RU"/>
              <a:t>Чтобы добавить рисунок, перетащите его на заполнитель или щелкните значок</a:t>
            </a:r>
            <a:endParaRPr kumimoji="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ru-RU" sz="2400" i="0">
                <a:solidFill>
                  <a:schemeClr val="tx1"/>
                </a:solidFill>
                <a:latin typeface="+mn-lt"/>
                <a:ea typeface="+mn-ea"/>
                <a:cs typeface="+mn-cs"/>
              </a:defRPr>
            </a:lvl1pPr>
            <a:extLst/>
          </a:lstStyle>
          <a:p>
            <a:pPr marL="342900" indent="-342900" algn="ctr" eaLnBrk="1" latinLnBrk="0" hangingPunct="1"/>
            <a:r>
              <a:rPr kumimoji="0" lang="ru-RU"/>
              <a:t>Чтобы добавить рисунок, перетащите его на заполнитель или щелкните значок</a:t>
            </a:r>
            <a:endParaRPr kumimoji="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ru-RU" sz="1800" baseline="0">
                <a:solidFill>
                  <a:schemeClr val="tx1"/>
                </a:solidFill>
                <a:latin typeface="+mn-lt"/>
                <a:ea typeface="+mn-ea"/>
                <a:cs typeface="+mn-cs"/>
              </a:defRPr>
            </a:lvl1pPr>
            <a:extLst/>
          </a:lstStyle>
          <a:p>
            <a:pPr lvl="0"/>
            <a:r>
              <a:rPr kumimoji="0" lang="ru-RU"/>
              <a:t>Надпись</a:t>
            </a:r>
          </a:p>
        </p:txBody>
      </p:sp>
      <p:sp>
        <p:nvSpPr>
          <p:cNvPr id="8" name="Rectangle 7"/>
          <p:cNvSpPr>
            <a:spLocks noGrp="1"/>
          </p:cNvSpPr>
          <p:nvPr>
            <p:ph type="dt" sz="half" idx="16"/>
          </p:nvPr>
        </p:nvSpPr>
        <p:spPr/>
        <p:txBody>
          <a:bodyPr/>
          <a:lstStyle/>
          <a:p>
            <a:fld id="{F30C84A2-23CF-44F5-B813-5187ED5C7D1C}" type="datetimeFigureOut">
              <a:rPr kumimoji="0" lang="ru-RU" sz="1200">
                <a:solidFill>
                  <a:schemeClr val="tx2"/>
                </a:solidFill>
              </a:rPr>
              <a:pPr/>
              <a:t>06.05.2020</a:t>
            </a:fld>
            <a:endParaRPr kumimoji="0" lang="ru-RU"/>
          </a:p>
        </p:txBody>
      </p:sp>
      <p:sp>
        <p:nvSpPr>
          <p:cNvPr id="9" name="Rectangle 8"/>
          <p:cNvSpPr>
            <a:spLocks noGrp="1"/>
          </p:cNvSpPr>
          <p:nvPr>
            <p:ph type="sldNum" sz="quarter" idx="17"/>
          </p:nvPr>
        </p:nvSpPr>
        <p:spPr/>
        <p:txBody>
          <a:bodyPr/>
          <a:lstStyle/>
          <a:p>
            <a:pPr algn="r"/>
            <a:fld id="{F99EC173-99AE-4773-AB25-02E469A13EAE}" type="slidenum">
              <a:rPr kumimoji="0" lang="ru-RU" sz="1200">
                <a:solidFill>
                  <a:schemeClr val="tx2"/>
                </a:solidFill>
              </a:rPr>
              <a:pPr algn="r"/>
              <a:t>‹#›</a:t>
            </a:fld>
            <a:endParaRPr kumimoji="0" lang="ru-RU"/>
          </a:p>
        </p:txBody>
      </p:sp>
      <p:sp>
        <p:nvSpPr>
          <p:cNvPr id="10" name="Rectangle 9"/>
          <p:cNvSpPr>
            <a:spLocks noGrp="1"/>
          </p:cNvSpPr>
          <p:nvPr>
            <p:ph type="ftr" sz="quarter" idx="18"/>
          </p:nvPr>
        </p:nvSpPr>
        <p:spPr/>
        <p:txBody>
          <a:bodyPr/>
          <a:lstStyle/>
          <a:p>
            <a:endParaRPr kumimoji="0"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pPr eaLnBrk="1" latinLnBrk="0" hangingPunct="1"/>
            <a:r>
              <a:rPr kumimoji="0" lang="ru-RU"/>
              <a:t>Образец заголовка</a:t>
            </a:r>
            <a:endParaRPr kumimoji="0" lang="en-US"/>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ru-RU" sz="1200">
                <a:solidFill>
                  <a:schemeClr val="tx2"/>
                </a:solidFill>
              </a:defRPr>
            </a:lvl1pPr>
            <a:extLst/>
          </a:lstStyle>
          <a:p>
            <a:fld id="{F30C84A2-23CF-44F5-B813-5187ED5C7D1C}" type="datetimeFigureOut">
              <a:rPr kumimoji="0" lang="ru-RU" sz="1200">
                <a:solidFill>
                  <a:schemeClr val="tx2"/>
                </a:solidFill>
              </a:rPr>
              <a:pPr/>
              <a:t>06.05.2020</a:t>
            </a:fld>
            <a:endParaRPr kumimoji="0" lang="ru-RU"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ru-RU" sz="1200">
                <a:solidFill>
                  <a:schemeClr val="tx2"/>
                </a:solidFill>
              </a:defRPr>
            </a:lvl1pPr>
            <a:extLst/>
          </a:lstStyle>
          <a:p>
            <a:pPr algn="ctr"/>
            <a:endParaRPr kumimoji="0" lang="ru-RU"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ru-RU" sz="1200">
                <a:solidFill>
                  <a:schemeClr val="tx2"/>
                </a:solidFill>
              </a:defRPr>
            </a:lvl1pPr>
            <a:extLst/>
          </a:lstStyle>
          <a:p>
            <a:pPr algn="r"/>
            <a:fld id="{F99EC173-99AE-4773-AB25-02E469A13EAE}" type="slidenum">
              <a:rPr kumimoji="0" lang="ru-RU" sz="1200">
                <a:solidFill>
                  <a:schemeClr val="tx2"/>
                </a:solidFill>
              </a:rPr>
              <a:pPr algn="r"/>
              <a:t>‹#›</a:t>
            </a:fld>
            <a:endParaRPr kumimoji="0" lang="ru-RU"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925" r:id="rId23"/>
    <p:sldLayoutId id="2147483926" r:id="rId24"/>
  </p:sldLayoutIdLst>
  <p:transition>
    <p:fade/>
  </p:transition>
  <p:txStyles>
    <p:titleStyle>
      <a:lvl1pPr algn="l" rtl="0" eaLnBrk="1" latinLnBrk="0" hangingPunct="1">
        <a:spcBef>
          <a:spcPct val="0"/>
        </a:spcBef>
        <a:buNone/>
        <a:defRPr kumimoji="0" lang="ru-RU"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400">
          <a:solidFill>
            <a:schemeClr val="tx1"/>
          </a:solidFill>
          <a:latin typeface="+mn-lt"/>
          <a:ea typeface="+mn-ea"/>
          <a:cs typeface="+mn-cs"/>
        </a:defRPr>
      </a:lvl1pPr>
      <a:lvl2pPr marL="742950" indent="-285750" algn="l" rtl="0" eaLnBrk="1" latinLnBrk="0" hangingPunct="1">
        <a:spcBef>
          <a:spcPct val="20000"/>
        </a:spcBef>
        <a:buChar char="–"/>
        <a:defRPr kumimoji="0" lang="ru-RU" sz="24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1800">
          <a:solidFill>
            <a:schemeClr val="tx1"/>
          </a:solidFill>
          <a:latin typeface="+mn-lt"/>
          <a:ea typeface="+mn-ea"/>
          <a:cs typeface="+mn-cs"/>
        </a:defRPr>
      </a:lvl4pPr>
      <a:lvl5pPr marL="2057400" indent="-228600" algn="l" rtl="0" eaLnBrk="1" latinLnBrk="0" hangingPunct="1">
        <a:spcBef>
          <a:spcPct val="20000"/>
        </a:spcBef>
        <a:buChar char="»"/>
        <a:defRPr kumimoji="0" lang="ru-RU" sz="16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30C84A2-23CF-44F5-B813-5187ED5C7D1C}" type="datetimeFigureOut">
              <a:rPr kumimoji="0" lang="ru-RU" sz="1200" smtClean="0">
                <a:solidFill>
                  <a:schemeClr val="tx2"/>
                </a:solidFill>
              </a:rPr>
              <a:pPr/>
              <a:t>06.05.2020</a:t>
            </a:fld>
            <a:endParaRPr kumimoji="0" lang="ru-RU" sz="120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lgn="ctr"/>
            <a:endParaRPr kumimoji="0" lang="ru-RU" sz="120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lgn="r"/>
            <a:fld id="{F99EC173-99AE-4773-AB25-02E469A13EAE}" type="slidenum">
              <a:rPr kumimoji="0" lang="ru-RU" sz="1200" smtClean="0">
                <a:solidFill>
                  <a:schemeClr val="tx2"/>
                </a:solidFill>
              </a:rPr>
              <a:pPr algn="r"/>
              <a:t>‹#›</a:t>
            </a:fld>
            <a:endParaRPr kumimoji="0" lang="ru-RU" sz="1200">
              <a:solidFill>
                <a:schemeClr val="tx2"/>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4" r:id="rId12"/>
  </p:sldLayoutIdLst>
  <p:transition>
    <p:fade/>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26128" y="408372"/>
            <a:ext cx="8260672" cy="5992428"/>
          </a:xfrm>
        </p:spPr>
        <p:txBody>
          <a:bodyPr>
            <a:normAutofit fontScale="90000"/>
          </a:bodyPr>
          <a:lstStyle/>
          <a:p>
            <a:br>
              <a:rPr lang="ru-RU" dirty="0">
                <a:latin typeface="Times New Roman"/>
                <a:cs typeface="Times New Roman"/>
              </a:rPr>
            </a:br>
            <a:r>
              <a:rPr lang="ru-RU" b="1" dirty="0">
                <a:solidFill>
                  <a:srgbClr val="000000"/>
                </a:solidFill>
                <a:latin typeface="Times New Roman"/>
                <a:cs typeface="Times New Roman"/>
              </a:rPr>
              <a:t>Годовой проект</a:t>
            </a:r>
            <a:br>
              <a:rPr lang="ru-RU" b="1" dirty="0">
                <a:solidFill>
                  <a:srgbClr val="000000"/>
                </a:solidFill>
                <a:latin typeface="Times New Roman"/>
                <a:cs typeface="Times New Roman"/>
              </a:rPr>
            </a:br>
            <a:r>
              <a:rPr lang="ru-RU" b="1" dirty="0">
                <a:solidFill>
                  <a:srgbClr val="000000"/>
                </a:solidFill>
                <a:latin typeface="Times New Roman"/>
                <a:cs typeface="Times New Roman"/>
              </a:rPr>
              <a:t>«дети войны»</a:t>
            </a:r>
            <a:br>
              <a:rPr lang="ru-RU" b="1" dirty="0">
                <a:solidFill>
                  <a:srgbClr val="000000"/>
                </a:solidFill>
                <a:latin typeface="Times New Roman"/>
                <a:cs typeface="Times New Roman"/>
              </a:rPr>
            </a:br>
            <a:br>
              <a:rPr lang="ru-RU" b="1" dirty="0">
                <a:solidFill>
                  <a:srgbClr val="000000"/>
                </a:solidFill>
                <a:latin typeface="Times New Roman"/>
                <a:cs typeface="Times New Roman"/>
              </a:rPr>
            </a:br>
            <a:br>
              <a:rPr lang="ru-RU" b="1" dirty="0">
                <a:solidFill>
                  <a:srgbClr val="000000"/>
                </a:solidFill>
                <a:latin typeface="Times New Roman"/>
                <a:cs typeface="Times New Roman"/>
              </a:rPr>
            </a:br>
            <a:r>
              <a:rPr lang="ru-RU" b="1" dirty="0">
                <a:solidFill>
                  <a:srgbClr val="000000"/>
                </a:solidFill>
                <a:latin typeface="Times New Roman"/>
                <a:cs typeface="Times New Roman"/>
              </a:rPr>
              <a:t>рассказ </a:t>
            </a:r>
            <a:r>
              <a:rPr lang="ru-RU" b="1" dirty="0" err="1">
                <a:solidFill>
                  <a:srgbClr val="000000"/>
                </a:solidFill>
                <a:latin typeface="Times New Roman"/>
                <a:cs typeface="Times New Roman"/>
              </a:rPr>
              <a:t>фомичева</a:t>
            </a:r>
            <a:r>
              <a:rPr lang="ru-RU" b="1" dirty="0">
                <a:solidFill>
                  <a:srgbClr val="000000"/>
                </a:solidFill>
                <a:latin typeface="Times New Roman"/>
                <a:cs typeface="Times New Roman"/>
              </a:rPr>
              <a:t> </a:t>
            </a:r>
            <a:r>
              <a:rPr lang="ru-RU" b="1" dirty="0" err="1">
                <a:solidFill>
                  <a:srgbClr val="000000"/>
                </a:solidFill>
                <a:latin typeface="Times New Roman"/>
                <a:cs typeface="Times New Roman"/>
              </a:rPr>
              <a:t>владислава</a:t>
            </a:r>
            <a:r>
              <a:rPr lang="ru-RU" b="1" dirty="0">
                <a:solidFill>
                  <a:srgbClr val="000000"/>
                </a:solidFill>
                <a:latin typeface="Times New Roman"/>
                <a:cs typeface="Times New Roman"/>
              </a:rPr>
              <a:t> </a:t>
            </a:r>
            <a:r>
              <a:rPr lang="ru-RU" b="1" dirty="0" err="1">
                <a:solidFill>
                  <a:srgbClr val="000000"/>
                </a:solidFill>
                <a:latin typeface="Times New Roman"/>
                <a:cs typeface="Times New Roman"/>
              </a:rPr>
              <a:t>ивановича</a:t>
            </a:r>
            <a:br>
              <a:rPr lang="ru-RU" b="1" dirty="0">
                <a:solidFill>
                  <a:srgbClr val="000000"/>
                </a:solidFill>
                <a:latin typeface="Times New Roman"/>
                <a:cs typeface="Times New Roman"/>
              </a:rPr>
            </a:br>
            <a:br>
              <a:rPr lang="ru-RU" b="1" dirty="0">
                <a:solidFill>
                  <a:srgbClr val="000000"/>
                </a:solidFill>
                <a:latin typeface="Times New Roman"/>
                <a:cs typeface="Times New Roman"/>
              </a:rPr>
            </a:br>
            <a:br>
              <a:rPr lang="ru-RU" b="1" dirty="0">
                <a:solidFill>
                  <a:srgbClr val="000000"/>
                </a:solidFill>
                <a:latin typeface="Times New Roman"/>
                <a:cs typeface="Times New Roman"/>
              </a:rPr>
            </a:br>
            <a:r>
              <a:rPr lang="ru-RU" b="1" dirty="0">
                <a:solidFill>
                  <a:srgbClr val="000000"/>
                </a:solidFill>
                <a:latin typeface="Times New Roman"/>
                <a:cs typeface="Times New Roman"/>
              </a:rPr>
              <a:t>проект подготовили ученики 6Г класса</a:t>
            </a:r>
            <a:br>
              <a:rPr lang="ru-RU" b="1" dirty="0">
                <a:solidFill>
                  <a:srgbClr val="000000"/>
                </a:solidFill>
                <a:latin typeface="Times New Roman"/>
                <a:cs typeface="Times New Roman"/>
              </a:rPr>
            </a:br>
            <a:r>
              <a:rPr lang="ru-RU" b="1" dirty="0">
                <a:solidFill>
                  <a:srgbClr val="000000"/>
                </a:solidFill>
                <a:latin typeface="Times New Roman"/>
                <a:cs typeface="Times New Roman"/>
              </a:rPr>
              <a:t>2019-2020</a:t>
            </a:r>
            <a:br>
              <a:rPr lang="ru-RU" b="1" dirty="0">
                <a:solidFill>
                  <a:srgbClr val="000000"/>
                </a:solidFill>
                <a:latin typeface="Times New Roman"/>
                <a:cs typeface="Times New Roman"/>
              </a:rPr>
            </a:br>
            <a:br>
              <a:rPr lang="ru-RU" b="1" dirty="0">
                <a:solidFill>
                  <a:srgbClr val="000000"/>
                </a:solidFill>
                <a:latin typeface="Times New Roman"/>
                <a:cs typeface="Times New Roman"/>
              </a:rPr>
            </a:br>
            <a:endParaRPr lang="ru-RU" b="1" dirty="0">
              <a:solidFill>
                <a:srgbClr val="000000"/>
              </a:solidFill>
              <a:latin typeface="Times New Roman"/>
              <a:cs typeface="Times New Roman"/>
            </a:endParaRPr>
          </a:p>
        </p:txBody>
      </p:sp>
    </p:spTree>
    <p:extLst>
      <p:ext uri="{BB962C8B-B14F-4D97-AF65-F5344CB8AC3E}">
        <p14:creationId xmlns:p14="http://schemas.microsoft.com/office/powerpoint/2010/main" val="211317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81000" y="152400"/>
            <a:ext cx="8260672" cy="6324600"/>
          </a:xfrm>
        </p:spPr>
        <p:txBody>
          <a:bodyPr>
            <a:normAutofit fontScale="90000"/>
          </a:bodyPr>
          <a:lstStyle/>
          <a:p>
            <a:br>
              <a:rPr lang="ru-RU" dirty="0"/>
            </a:br>
            <a:br>
              <a:rPr lang="ru-RU" dirty="0"/>
            </a:br>
            <a:br>
              <a:rPr lang="ru-RU" dirty="0"/>
            </a:br>
            <a:br>
              <a:rPr lang="ru-RU" dirty="0"/>
            </a:br>
            <a:r>
              <a:rPr lang="ru-RU" b="1" u="sng" dirty="0">
                <a:solidFill>
                  <a:srgbClr val="000000"/>
                </a:solidFill>
                <a:latin typeface="Times New Roman"/>
                <a:cs typeface="Times New Roman"/>
              </a:rPr>
              <a:t>Семья </a:t>
            </a:r>
            <a:r>
              <a:rPr lang="ru-RU" b="1" u="sng" dirty="0" err="1">
                <a:solidFill>
                  <a:srgbClr val="000000"/>
                </a:solidFill>
                <a:latin typeface="Times New Roman"/>
                <a:cs typeface="Times New Roman"/>
              </a:rPr>
              <a:t>фомичева</a:t>
            </a:r>
            <a:r>
              <a:rPr lang="ru-RU" b="1" u="sng" dirty="0">
                <a:solidFill>
                  <a:srgbClr val="000000"/>
                </a:solidFill>
                <a:latin typeface="Times New Roman"/>
                <a:cs typeface="Times New Roman"/>
              </a:rPr>
              <a:t> </a:t>
            </a:r>
            <a:r>
              <a:rPr lang="ru-RU" b="1" u="sng" dirty="0" err="1">
                <a:solidFill>
                  <a:srgbClr val="000000"/>
                </a:solidFill>
                <a:latin typeface="Times New Roman"/>
                <a:cs typeface="Times New Roman"/>
              </a:rPr>
              <a:t>владислава</a:t>
            </a:r>
            <a:r>
              <a:rPr lang="ru-RU" b="1" u="sng" dirty="0">
                <a:solidFill>
                  <a:srgbClr val="000000"/>
                </a:solidFill>
                <a:latin typeface="Times New Roman"/>
                <a:cs typeface="Times New Roman"/>
              </a:rPr>
              <a:t> </a:t>
            </a:r>
            <a:r>
              <a:rPr lang="ru-RU" b="1" u="sng" dirty="0" err="1">
                <a:solidFill>
                  <a:srgbClr val="000000"/>
                </a:solidFill>
                <a:latin typeface="Times New Roman"/>
                <a:cs typeface="Times New Roman"/>
              </a:rPr>
              <a:t>ивановича</a:t>
            </a:r>
            <a:br>
              <a:rPr lang="ru-RU" b="1" u="sng" dirty="0">
                <a:solidFill>
                  <a:srgbClr val="000000"/>
                </a:solidFill>
                <a:latin typeface="Times New Roman"/>
                <a:cs typeface="Times New Roman"/>
              </a:rPr>
            </a:br>
            <a:br>
              <a:rPr lang="ru-RU" b="1" u="sng" dirty="0">
                <a:solidFill>
                  <a:srgbClr val="000000"/>
                </a:solidFill>
                <a:latin typeface="Times New Roman"/>
                <a:cs typeface="Times New Roman"/>
              </a:rPr>
            </a:br>
            <a:r>
              <a:rPr lang="ru-RU" sz="2200" b="1" dirty="0">
                <a:solidFill>
                  <a:srgbClr val="000000"/>
                </a:solidFill>
                <a:latin typeface="Times New Roman"/>
                <a:cs typeface="Times New Roman"/>
              </a:rPr>
              <a:t>Мама была счетоводом, папа главным бухгалтером.</a:t>
            </a:r>
            <a:br>
              <a:rPr lang="ru-RU" sz="2200" b="1" dirty="0">
                <a:solidFill>
                  <a:srgbClr val="000000"/>
                </a:solidFill>
                <a:latin typeface="Times New Roman"/>
                <a:cs typeface="Times New Roman"/>
              </a:rPr>
            </a:br>
            <a:r>
              <a:rPr lang="ru-RU" sz="2200" b="1" dirty="0">
                <a:solidFill>
                  <a:srgbClr val="000000"/>
                </a:solidFill>
                <a:latin typeface="Times New Roman"/>
                <a:cs typeface="Times New Roman"/>
              </a:rPr>
              <a:t> В одну из бомбежек наш дом сгорел, жить было больше негде. </a:t>
            </a:r>
            <a:br>
              <a:rPr lang="ru-RU" sz="2200" b="1" dirty="0">
                <a:solidFill>
                  <a:srgbClr val="000000"/>
                </a:solidFill>
                <a:latin typeface="Times New Roman"/>
                <a:cs typeface="Times New Roman"/>
              </a:rPr>
            </a:br>
            <a:r>
              <a:rPr lang="ru-RU" sz="2200" b="1" dirty="0">
                <a:solidFill>
                  <a:srgbClr val="000000"/>
                </a:solidFill>
                <a:latin typeface="Times New Roman"/>
                <a:cs typeface="Times New Roman"/>
              </a:rPr>
              <a:t>У бабушки я проучился 4 года , школы долго не работали, но смогли возобновить работу. Было холодно, буржуйки стали делать на заводах. Брали воду в </a:t>
            </a:r>
            <a:r>
              <a:rPr lang="ru-RU" sz="2200" b="1" dirty="0" err="1">
                <a:solidFill>
                  <a:srgbClr val="000000"/>
                </a:solidFill>
                <a:latin typeface="Times New Roman"/>
                <a:cs typeface="Times New Roman"/>
              </a:rPr>
              <a:t>Веденском</a:t>
            </a:r>
            <a:r>
              <a:rPr lang="ru-RU" sz="2200" b="1" dirty="0">
                <a:solidFill>
                  <a:srgbClr val="000000"/>
                </a:solidFill>
                <a:latin typeface="Times New Roman"/>
                <a:cs typeface="Times New Roman"/>
              </a:rPr>
              <a:t> канале,</a:t>
            </a:r>
            <a:br>
              <a:rPr lang="ru-RU" sz="2200" b="1" dirty="0">
                <a:solidFill>
                  <a:srgbClr val="000000"/>
                </a:solidFill>
                <a:latin typeface="Times New Roman"/>
                <a:cs typeface="Times New Roman"/>
              </a:rPr>
            </a:br>
            <a:r>
              <a:rPr lang="ru-RU" sz="2200" b="1" dirty="0">
                <a:solidFill>
                  <a:srgbClr val="000000"/>
                </a:solidFill>
                <a:latin typeface="Times New Roman"/>
                <a:cs typeface="Times New Roman"/>
              </a:rPr>
              <a:t>пока он не замерз, потом рубили прорубь. Продукты доставляли только через Ладогу. Каждому выдавались карточки (для служащих, рабочих и детей).</a:t>
            </a:r>
            <a:br>
              <a:rPr lang="ru-RU" sz="2200" b="1" dirty="0">
                <a:solidFill>
                  <a:srgbClr val="000000"/>
                </a:solidFill>
                <a:latin typeface="Times New Roman"/>
                <a:cs typeface="Times New Roman"/>
              </a:rPr>
            </a:br>
            <a:r>
              <a:rPr lang="ru-RU" sz="2200" b="1" dirty="0">
                <a:solidFill>
                  <a:srgbClr val="000000"/>
                </a:solidFill>
                <a:latin typeface="Times New Roman"/>
                <a:cs typeface="Times New Roman"/>
              </a:rPr>
              <a:t> В школах было организовано дополнительное питание.</a:t>
            </a:r>
            <a:br>
              <a:rPr lang="ru-RU" sz="2200" b="1" dirty="0">
                <a:solidFill>
                  <a:srgbClr val="000000"/>
                </a:solidFill>
                <a:latin typeface="Times New Roman"/>
                <a:cs typeface="Times New Roman"/>
              </a:rPr>
            </a:br>
            <a:br>
              <a:rPr lang="ru-RU" sz="2200" b="1" dirty="0">
                <a:solidFill>
                  <a:srgbClr val="000000"/>
                </a:solidFill>
                <a:latin typeface="Times New Roman"/>
                <a:cs typeface="Times New Roman"/>
              </a:rPr>
            </a:br>
            <a:br>
              <a:rPr lang="ru-RU" b="1" dirty="0">
                <a:solidFill>
                  <a:srgbClr val="000000"/>
                </a:solidFill>
                <a:latin typeface="Times New Roman"/>
                <a:cs typeface="Times New Roman"/>
              </a:rPr>
            </a:br>
            <a:br>
              <a:rPr lang="ru-RU" dirty="0"/>
            </a:br>
            <a:endParaRPr lang="ru-RU" dirty="0"/>
          </a:p>
        </p:txBody>
      </p:sp>
    </p:spTree>
    <p:extLst>
      <p:ext uri="{BB962C8B-B14F-4D97-AF65-F5344CB8AC3E}">
        <p14:creationId xmlns:p14="http://schemas.microsoft.com/office/powerpoint/2010/main" val="189141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04-05-20-02-58.jpe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778" r="7778"/>
          <a:stretch>
            <a:fillRect/>
          </a:stretch>
        </p:blipFill>
        <p:spPr>
          <a:xfrm>
            <a:off x="914400" y="304800"/>
            <a:ext cx="7467600" cy="4343400"/>
          </a:xfrm>
        </p:spPr>
      </p:pic>
      <p:sp>
        <p:nvSpPr>
          <p:cNvPr id="3" name="Текст 2"/>
          <p:cNvSpPr>
            <a:spLocks noGrp="1"/>
          </p:cNvSpPr>
          <p:nvPr>
            <p:ph type="body" sz="quarter" idx="11"/>
          </p:nvPr>
        </p:nvSpPr>
        <p:spPr>
          <a:xfrm>
            <a:off x="914400" y="4800600"/>
            <a:ext cx="7467600" cy="1600200"/>
          </a:xfrm>
        </p:spPr>
        <p:txBody>
          <a:bodyPr/>
          <a:lstStyle/>
          <a:p>
            <a:r>
              <a:rPr lang="ru-RU" dirty="0">
                <a:latin typeface="Times New Roman"/>
                <a:cs typeface="Times New Roman"/>
              </a:rPr>
              <a:t>Зима 1941 года была очень холодной, морозы уже начались в  первые дни ноября, в 20-х числах замерзла Ладога.</a:t>
            </a:r>
          </a:p>
          <a:p>
            <a:r>
              <a:rPr lang="ru-RU" dirty="0">
                <a:latin typeface="Times New Roman"/>
                <a:cs typeface="Times New Roman"/>
              </a:rPr>
              <a:t>Главный шаг к полному разрыву Ленинградского блокадного кольца был совершен 18  января 1943 года. Окончательно блокада Ленинграда была  снята лишь 27 января 1944 года.</a:t>
            </a:r>
          </a:p>
        </p:txBody>
      </p:sp>
    </p:spTree>
    <p:extLst>
      <p:ext uri="{BB962C8B-B14F-4D97-AF65-F5344CB8AC3E}">
        <p14:creationId xmlns:p14="http://schemas.microsoft.com/office/powerpoint/2010/main" val="25345737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22BBB3-A7B5-4AA3-BFDB-B3EB8E3A1813}"/>
              </a:ext>
            </a:extLst>
          </p:cNvPr>
          <p:cNvSpPr>
            <a:spLocks noGrp="1"/>
          </p:cNvSpPr>
          <p:nvPr>
            <p:ph type="ctrTitle"/>
          </p:nvPr>
        </p:nvSpPr>
        <p:spPr>
          <a:xfrm>
            <a:off x="1529367" y="1274020"/>
            <a:ext cx="5879206" cy="771307"/>
          </a:xfrm>
        </p:spPr>
        <p:txBody>
          <a:bodyPr>
            <a:normAutofit fontScale="90000"/>
          </a:bodyPr>
          <a:lstStyle/>
          <a:p>
            <a:r>
              <a:rPr lang="ru-RU" dirty="0"/>
              <a:t>Окружение блокадного Ленинграда</a:t>
            </a:r>
          </a:p>
        </p:txBody>
      </p:sp>
      <p:pic>
        <p:nvPicPr>
          <p:cNvPr id="4" name="Рисунок 3">
            <a:extLst>
              <a:ext uri="{FF2B5EF4-FFF2-40B4-BE49-F238E27FC236}">
                <a16:creationId xmlns:a16="http://schemas.microsoft.com/office/drawing/2014/main" id="{98A8F5F2-202A-47E7-BDE3-E46B7183D743}"/>
              </a:ext>
            </a:extLst>
          </p:cNvPr>
          <p:cNvPicPr>
            <a:picLocks noChangeAspect="1"/>
          </p:cNvPicPr>
          <p:nvPr/>
        </p:nvPicPr>
        <p:blipFill>
          <a:blip r:embed="rId2"/>
          <a:stretch>
            <a:fillRect/>
          </a:stretch>
        </p:blipFill>
        <p:spPr>
          <a:xfrm>
            <a:off x="1832103" y="2204903"/>
            <a:ext cx="5479794" cy="3105217"/>
          </a:xfrm>
          <a:prstGeom prst="rect">
            <a:avLst/>
          </a:prstGeom>
        </p:spPr>
      </p:pic>
    </p:spTree>
    <p:extLst>
      <p:ext uri="{BB962C8B-B14F-4D97-AF65-F5344CB8AC3E}">
        <p14:creationId xmlns:p14="http://schemas.microsoft.com/office/powerpoint/2010/main" val="3934945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A76329-22B3-4CF4-84BE-90336EFC229F}"/>
              </a:ext>
            </a:extLst>
          </p:cNvPr>
          <p:cNvSpPr>
            <a:spLocks noGrp="1"/>
          </p:cNvSpPr>
          <p:nvPr>
            <p:ph type="title"/>
          </p:nvPr>
        </p:nvSpPr>
        <p:spPr>
          <a:xfrm>
            <a:off x="628650" y="857251"/>
            <a:ext cx="7886700" cy="994172"/>
          </a:xfrm>
        </p:spPr>
        <p:txBody>
          <a:bodyPr/>
          <a:lstStyle/>
          <a:p>
            <a:pPr algn="ctr"/>
            <a:r>
              <a:rPr lang="ru-RU" dirty="0"/>
              <a:t>Невский проспект</a:t>
            </a:r>
          </a:p>
        </p:txBody>
      </p:sp>
      <p:pic>
        <p:nvPicPr>
          <p:cNvPr id="8" name="Рисунок 7">
            <a:extLst>
              <a:ext uri="{FF2B5EF4-FFF2-40B4-BE49-F238E27FC236}">
                <a16:creationId xmlns:a16="http://schemas.microsoft.com/office/drawing/2014/main" id="{4625138F-5366-47F5-812C-7D134466826F}"/>
              </a:ext>
            </a:extLst>
          </p:cNvPr>
          <p:cNvPicPr>
            <a:picLocks noChangeAspect="1"/>
          </p:cNvPicPr>
          <p:nvPr/>
        </p:nvPicPr>
        <p:blipFill>
          <a:blip r:embed="rId2"/>
          <a:stretch>
            <a:fillRect/>
          </a:stretch>
        </p:blipFill>
        <p:spPr>
          <a:xfrm>
            <a:off x="1590541" y="1764490"/>
            <a:ext cx="5962919" cy="4029629"/>
          </a:xfrm>
          <a:prstGeom prst="rect">
            <a:avLst/>
          </a:prstGeom>
        </p:spPr>
      </p:pic>
    </p:spTree>
    <p:extLst>
      <p:ext uri="{BB962C8B-B14F-4D97-AF65-F5344CB8AC3E}">
        <p14:creationId xmlns:p14="http://schemas.microsoft.com/office/powerpoint/2010/main" val="387765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968420-363D-480A-BE22-F2B2F3F29B5F}"/>
              </a:ext>
            </a:extLst>
          </p:cNvPr>
          <p:cNvSpPr>
            <a:spLocks noGrp="1"/>
          </p:cNvSpPr>
          <p:nvPr>
            <p:ph type="title"/>
          </p:nvPr>
        </p:nvSpPr>
        <p:spPr>
          <a:xfrm>
            <a:off x="628650" y="857251"/>
            <a:ext cx="7886700" cy="994172"/>
          </a:xfrm>
        </p:spPr>
        <p:txBody>
          <a:bodyPr/>
          <a:lstStyle/>
          <a:p>
            <a:pPr algn="ctr"/>
            <a:r>
              <a:rPr lang="ru-RU" dirty="0"/>
              <a:t>Дорога жизни </a:t>
            </a:r>
          </a:p>
        </p:txBody>
      </p:sp>
      <p:pic>
        <p:nvPicPr>
          <p:cNvPr id="3" name="Рисунок 2">
            <a:extLst>
              <a:ext uri="{FF2B5EF4-FFF2-40B4-BE49-F238E27FC236}">
                <a16:creationId xmlns:a16="http://schemas.microsoft.com/office/drawing/2014/main" id="{B0C19439-4F48-4F7C-A7B4-3A32508A6BCC}"/>
              </a:ext>
            </a:extLst>
          </p:cNvPr>
          <p:cNvPicPr>
            <a:picLocks noChangeAspect="1"/>
          </p:cNvPicPr>
          <p:nvPr/>
        </p:nvPicPr>
        <p:blipFill>
          <a:blip r:embed="rId2"/>
          <a:stretch>
            <a:fillRect/>
          </a:stretch>
        </p:blipFill>
        <p:spPr>
          <a:xfrm>
            <a:off x="1717292" y="1851422"/>
            <a:ext cx="5709416" cy="3920580"/>
          </a:xfrm>
          <a:prstGeom prst="rect">
            <a:avLst/>
          </a:prstGeom>
        </p:spPr>
      </p:pic>
    </p:spTree>
    <p:extLst>
      <p:ext uri="{BB962C8B-B14F-4D97-AF65-F5344CB8AC3E}">
        <p14:creationId xmlns:p14="http://schemas.microsoft.com/office/powerpoint/2010/main" val="10742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F6838-7A9F-41C2-B4A1-A27DC8C26DC8}"/>
              </a:ext>
            </a:extLst>
          </p:cNvPr>
          <p:cNvSpPr>
            <a:spLocks noGrp="1"/>
          </p:cNvSpPr>
          <p:nvPr>
            <p:ph type="title"/>
          </p:nvPr>
        </p:nvSpPr>
        <p:spPr/>
        <p:txBody>
          <a:bodyPr/>
          <a:lstStyle/>
          <a:p>
            <a:pPr algn="ctr"/>
            <a:r>
              <a:rPr lang="ru-RU" dirty="0"/>
              <a:t>Операция «Искра»</a:t>
            </a:r>
          </a:p>
        </p:txBody>
      </p:sp>
      <p:pic>
        <p:nvPicPr>
          <p:cNvPr id="4" name="Рисунок 3">
            <a:extLst>
              <a:ext uri="{FF2B5EF4-FFF2-40B4-BE49-F238E27FC236}">
                <a16:creationId xmlns:a16="http://schemas.microsoft.com/office/drawing/2014/main" id="{113B0630-214E-4B7C-8EE3-5FEED511B447}"/>
              </a:ext>
            </a:extLst>
          </p:cNvPr>
          <p:cNvPicPr>
            <a:picLocks noChangeAspect="1"/>
          </p:cNvPicPr>
          <p:nvPr/>
        </p:nvPicPr>
        <p:blipFill>
          <a:blip r:embed="rId2"/>
          <a:stretch>
            <a:fillRect/>
          </a:stretch>
        </p:blipFill>
        <p:spPr>
          <a:xfrm>
            <a:off x="1714500" y="1976438"/>
            <a:ext cx="5715000" cy="3750469"/>
          </a:xfrm>
          <a:prstGeom prst="rect">
            <a:avLst/>
          </a:prstGeom>
        </p:spPr>
      </p:pic>
    </p:spTree>
    <p:extLst>
      <p:ext uri="{BB962C8B-B14F-4D97-AF65-F5344CB8AC3E}">
        <p14:creationId xmlns:p14="http://schemas.microsoft.com/office/powerpoint/2010/main" val="86269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F49CF1-FBD6-4F16-8802-38E6EE8876F7}"/>
              </a:ext>
            </a:extLst>
          </p:cNvPr>
          <p:cNvSpPr>
            <a:spLocks noGrp="1"/>
          </p:cNvSpPr>
          <p:nvPr>
            <p:ph type="title" idx="4294967295"/>
          </p:nvPr>
        </p:nvSpPr>
        <p:spPr>
          <a:xfrm>
            <a:off x="0" y="274638"/>
            <a:ext cx="8229600" cy="1249362"/>
          </a:xfrm>
        </p:spPr>
        <p:txBody>
          <a:bodyPr/>
          <a:lstStyle/>
          <a:p>
            <a:pPr algn="ctr"/>
            <a:r>
              <a:rPr lang="ru-RU" dirty="0"/>
              <a:t>Снятие блокады Ленинграда</a:t>
            </a:r>
          </a:p>
        </p:txBody>
      </p:sp>
      <p:pic>
        <p:nvPicPr>
          <p:cNvPr id="3" name="Рисунок 2">
            <a:extLst>
              <a:ext uri="{FF2B5EF4-FFF2-40B4-BE49-F238E27FC236}">
                <a16:creationId xmlns:a16="http://schemas.microsoft.com/office/drawing/2014/main" id="{FBC8B064-764F-4C5C-BF40-B785CAC8A4FF}"/>
              </a:ext>
            </a:extLst>
          </p:cNvPr>
          <p:cNvPicPr>
            <a:picLocks noChangeAspect="1"/>
          </p:cNvPicPr>
          <p:nvPr/>
        </p:nvPicPr>
        <p:blipFill>
          <a:blip r:embed="rId2"/>
          <a:stretch>
            <a:fillRect/>
          </a:stretch>
        </p:blipFill>
        <p:spPr>
          <a:xfrm>
            <a:off x="2066830" y="2337769"/>
            <a:ext cx="5010340" cy="3262127"/>
          </a:xfrm>
          <a:prstGeom prst="rect">
            <a:avLst/>
          </a:prstGeom>
        </p:spPr>
      </p:pic>
    </p:spTree>
    <p:extLst>
      <p:ext uri="{BB962C8B-B14F-4D97-AF65-F5344CB8AC3E}">
        <p14:creationId xmlns:p14="http://schemas.microsoft.com/office/powerpoint/2010/main" val="8518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5DE2A5D5-075D-40DF-9928-7BEAFA7C2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983" y="432515"/>
            <a:ext cx="5669259" cy="3955173"/>
          </a:xfrm>
          <a:prstGeom prst="rect">
            <a:avLst/>
          </a:prstGeom>
        </p:spPr>
      </p:pic>
      <p:pic>
        <p:nvPicPr>
          <p:cNvPr id="12" name="Рисунок 11">
            <a:extLst>
              <a:ext uri="{FF2B5EF4-FFF2-40B4-BE49-F238E27FC236}">
                <a16:creationId xmlns:a16="http://schemas.microsoft.com/office/drawing/2014/main" id="{3BA7DF06-4431-4BD4-BB3B-B675A7B7E36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5" t="6072" r="2535" b="131"/>
          <a:stretch/>
        </p:blipFill>
        <p:spPr>
          <a:xfrm>
            <a:off x="313341" y="2704060"/>
            <a:ext cx="3132423" cy="3721425"/>
          </a:xfrm>
        </p:spPr>
      </p:pic>
    </p:spTree>
    <p:extLst>
      <p:ext uri="{BB962C8B-B14F-4D97-AF65-F5344CB8AC3E}">
        <p14:creationId xmlns:p14="http://schemas.microsoft.com/office/powerpoint/2010/main" val="13587942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0C4F69-8FA5-429B-8CB0-FD519EE7C5D0}"/>
              </a:ext>
            </a:extLst>
          </p:cNvPr>
          <p:cNvSpPr>
            <a:spLocks noGrp="1"/>
          </p:cNvSpPr>
          <p:nvPr>
            <p:ph type="title"/>
          </p:nvPr>
        </p:nvSpPr>
        <p:spPr>
          <a:xfrm>
            <a:off x="138851" y="2497252"/>
            <a:ext cx="8866299" cy="2020818"/>
          </a:xfrm>
        </p:spPr>
        <p:txBody>
          <a:bodyPr>
            <a:normAutofit/>
          </a:bodyPr>
          <a:lstStyle/>
          <a:p>
            <a:pPr algn="ctr"/>
            <a:r>
              <a:rPr lang="ru-RU" sz="4050" dirty="0"/>
              <a:t>Спасибо за внимание!</a:t>
            </a:r>
          </a:p>
        </p:txBody>
      </p:sp>
    </p:spTree>
    <p:extLst>
      <p:ext uri="{BB962C8B-B14F-4D97-AF65-F5344CB8AC3E}">
        <p14:creationId xmlns:p14="http://schemas.microsoft.com/office/powerpoint/2010/main" val="57301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азвание 11"/>
          <p:cNvSpPr>
            <a:spLocks noGrp="1"/>
          </p:cNvSpPr>
          <p:nvPr>
            <p:ph type="title"/>
          </p:nvPr>
        </p:nvSpPr>
        <p:spPr/>
        <p:txBody>
          <a:bodyPr>
            <a:normAutofit fontScale="90000"/>
          </a:bodyPr>
          <a:lstStyle/>
          <a:p>
            <a:r>
              <a:rPr lang="ru-RU" sz="4800" dirty="0">
                <a:solidFill>
                  <a:srgbClr val="FF0000"/>
                </a:solidFill>
                <a:latin typeface="Times New Roman"/>
                <a:cs typeface="Times New Roman"/>
              </a:rPr>
              <a:t>Фомичев Владислав Иванович</a:t>
            </a:r>
          </a:p>
        </p:txBody>
      </p:sp>
      <p:sp>
        <p:nvSpPr>
          <p:cNvPr id="13" name="Вертикальный текст 12"/>
          <p:cNvSpPr>
            <a:spLocks noGrp="1"/>
          </p:cNvSpPr>
          <p:nvPr>
            <p:ph type="body" orient="vert" idx="1"/>
          </p:nvPr>
        </p:nvSpPr>
        <p:spPr>
          <a:xfrm rot="16200000">
            <a:off x="3886200" y="1447800"/>
            <a:ext cx="4838700" cy="4838700"/>
          </a:xfrm>
        </p:spPr>
        <p:txBody>
          <a:bodyPr>
            <a:noAutofit/>
          </a:bodyPr>
          <a:lstStyle/>
          <a:p>
            <a:pPr marL="0" indent="0" algn="just">
              <a:buNone/>
            </a:pPr>
            <a:r>
              <a:rPr lang="ru-RU" sz="2000" dirty="0">
                <a:solidFill>
                  <a:srgbClr val="000000"/>
                </a:solidFill>
                <a:latin typeface="Times New Roman"/>
                <a:cs typeface="Times New Roman"/>
              </a:rPr>
              <a:t>Должность: педагог дополнительного образования секция «Шахматы», учитель ОБЖ ГБОУ лицей №82 Петроградского района г. Санкт-Петербурга.</a:t>
            </a:r>
          </a:p>
          <a:p>
            <a:pPr marL="0" indent="0" algn="just">
              <a:buNone/>
            </a:pPr>
            <a:r>
              <a:rPr lang="ru-RU" sz="2000" dirty="0">
                <a:solidFill>
                  <a:srgbClr val="000000"/>
                </a:solidFill>
                <a:latin typeface="Times New Roman"/>
                <a:cs typeface="Times New Roman"/>
              </a:rPr>
              <a:t>Квалификационная категория: высшая, кандидат технических наук</a:t>
            </a:r>
          </a:p>
          <a:p>
            <a:pPr marL="0" indent="0" algn="just">
              <a:buNone/>
            </a:pPr>
            <a:r>
              <a:rPr lang="ru-RU" sz="2000" dirty="0">
                <a:solidFill>
                  <a:srgbClr val="000000"/>
                </a:solidFill>
                <a:latin typeface="Times New Roman"/>
                <a:cs typeface="Times New Roman"/>
              </a:rPr>
              <a:t>Образование: высшее, Ленинградский горный институт, закончил в 1955 г. По специальности инженер по разработке полезных ископаемых, кандидат технических наук, доцент по кафедре рудничная вентиляция и техника безопасности</a:t>
            </a:r>
          </a:p>
          <a:p>
            <a:pPr marL="0" indent="0" algn="just">
              <a:buNone/>
            </a:pPr>
            <a:r>
              <a:rPr lang="ru-RU" sz="2000" dirty="0">
                <a:solidFill>
                  <a:srgbClr val="000000"/>
                </a:solidFill>
                <a:latin typeface="Times New Roman"/>
                <a:cs typeface="Times New Roman"/>
              </a:rPr>
              <a:t>Педагогический стаж: более 50 лет</a:t>
            </a:r>
          </a:p>
          <a:p>
            <a:pPr marL="0" indent="0" algn="just">
              <a:buNone/>
            </a:pPr>
            <a:r>
              <a:rPr lang="ru-RU" sz="2000" dirty="0">
                <a:solidFill>
                  <a:srgbClr val="000000"/>
                </a:solidFill>
                <a:latin typeface="Times New Roman"/>
                <a:cs typeface="Times New Roman"/>
              </a:rPr>
              <a:t>Член совета ветеранов Национальной лиги борьбы самбо</a:t>
            </a:r>
          </a:p>
        </p:txBody>
      </p:sp>
      <p:pic>
        <p:nvPicPr>
          <p:cNvPr id="11" name="Рисунок 10" descr="image-03-05-20-05-39.pn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9241" b="19241"/>
          <a:stretch>
            <a:fillRect/>
          </a:stretch>
        </p:blipFill>
        <p:spPr>
          <a:xfrm>
            <a:off x="0" y="1600200"/>
            <a:ext cx="3814763" cy="5024438"/>
          </a:xfrm>
        </p:spPr>
      </p:pic>
    </p:spTree>
    <p:extLst>
      <p:ext uri="{BB962C8B-B14F-4D97-AF65-F5344CB8AC3E}">
        <p14:creationId xmlns:p14="http://schemas.microsoft.com/office/powerpoint/2010/main" val="11816861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04-05-20-02-09.pn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241" b="19241"/>
          <a:stretch>
            <a:fillRect/>
          </a:stretch>
        </p:blipFill>
        <p:spPr/>
      </p:pic>
      <p:sp>
        <p:nvSpPr>
          <p:cNvPr id="3" name="Текст 2"/>
          <p:cNvSpPr>
            <a:spLocks noGrp="1"/>
          </p:cNvSpPr>
          <p:nvPr>
            <p:ph type="body" sz="quarter" idx="11"/>
          </p:nvPr>
        </p:nvSpPr>
        <p:spPr>
          <a:xfrm>
            <a:off x="5257800" y="228600"/>
            <a:ext cx="3505200" cy="6172200"/>
          </a:xfrm>
        </p:spPr>
        <p:txBody>
          <a:bodyPr/>
          <a:lstStyle/>
          <a:p>
            <a:r>
              <a:rPr lang="ru-RU" dirty="0"/>
              <a:t>11 ноября 2019 года наш класс посещал библиотеку, которая называется «Библиотека Друзей». Там ветеран Фомичев Владислав Иванович рассказывал нам о том, что происходило в военные годы. Сейчас мы хотим поделиться его воспоминаниями о Великой Отечественной Войне.</a:t>
            </a:r>
          </a:p>
        </p:txBody>
      </p:sp>
    </p:spTree>
    <p:extLst>
      <p:ext uri="{BB962C8B-B14F-4D97-AF65-F5344CB8AC3E}">
        <p14:creationId xmlns:p14="http://schemas.microsoft.com/office/powerpoint/2010/main" val="29244483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26128" y="609600"/>
            <a:ext cx="8260672" cy="5181600"/>
          </a:xfrm>
        </p:spPr>
        <p:txBody>
          <a:bodyPr>
            <a:normAutofit fontScale="90000"/>
          </a:bodyPr>
          <a:lstStyle/>
          <a:p>
            <a:r>
              <a:rPr lang="ru-RU" sz="3600" b="1" u="sng" dirty="0">
                <a:solidFill>
                  <a:schemeClr val="tx1"/>
                </a:solidFill>
                <a:latin typeface="Times New Roman"/>
                <a:cs typeface="Times New Roman"/>
              </a:rPr>
              <a:t>Начало блокады </a:t>
            </a:r>
            <a:r>
              <a:rPr lang="ru-RU" sz="3600" b="1" u="sng" dirty="0" err="1">
                <a:solidFill>
                  <a:schemeClr val="tx1"/>
                </a:solidFill>
                <a:latin typeface="Times New Roman"/>
                <a:cs typeface="Times New Roman"/>
              </a:rPr>
              <a:t>ленинграда</a:t>
            </a:r>
            <a:br>
              <a:rPr lang="ru-RU" sz="3600" b="1" u="sng" dirty="0">
                <a:solidFill>
                  <a:schemeClr val="tx1"/>
                </a:solidFill>
                <a:latin typeface="Times New Roman"/>
                <a:cs typeface="Times New Roman"/>
              </a:rPr>
            </a:br>
            <a:br>
              <a:rPr lang="ru-RU" sz="3600" b="1" u="sng" dirty="0">
                <a:solidFill>
                  <a:schemeClr val="tx1"/>
                </a:solidFill>
                <a:latin typeface="Times New Roman"/>
                <a:cs typeface="Times New Roman"/>
              </a:rPr>
            </a:br>
            <a:br>
              <a:rPr lang="ru-RU" sz="3600" b="1" u="sng" dirty="0">
                <a:solidFill>
                  <a:schemeClr val="tx1"/>
                </a:solidFill>
                <a:latin typeface="Times New Roman"/>
                <a:cs typeface="Times New Roman"/>
              </a:rPr>
            </a:br>
            <a:r>
              <a:rPr lang="ru-RU" sz="2800" b="1" dirty="0">
                <a:solidFill>
                  <a:schemeClr val="tx1"/>
                </a:solidFill>
                <a:latin typeface="Times New Roman"/>
                <a:cs typeface="Times New Roman"/>
              </a:rPr>
              <a:t>Я закончил первый класс в 1945 году. Жил в деревянном бараке недалеко от станции Припортовая с родителями. 22 июня диктор в репродуктор в 10 утра объявил, что началась война. Школа была через дорогу, недалеко от Киевского шоссе , сейчас там дома, огромный супермаркет «ЛЕТО», а раньше была территория совхоза им. Тельмана. В июле</a:t>
            </a:r>
          </a:p>
        </p:txBody>
      </p:sp>
    </p:spTree>
    <p:extLst>
      <p:ext uri="{BB962C8B-B14F-4D97-AF65-F5344CB8AC3E}">
        <p14:creationId xmlns:p14="http://schemas.microsoft.com/office/powerpoint/2010/main" val="162976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04-05-20-01-19-1.jpe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216" r="21216"/>
          <a:stretch>
            <a:fillRect/>
          </a:stretch>
        </p:blipFill>
        <p:spPr>
          <a:xfrm>
            <a:off x="228600" y="457200"/>
            <a:ext cx="5234474" cy="5829300"/>
          </a:xfrm>
        </p:spPr>
      </p:pic>
      <p:sp>
        <p:nvSpPr>
          <p:cNvPr id="3" name="Текст 2"/>
          <p:cNvSpPr>
            <a:spLocks noGrp="1"/>
          </p:cNvSpPr>
          <p:nvPr>
            <p:ph type="body" sz="quarter" idx="11"/>
          </p:nvPr>
        </p:nvSpPr>
        <p:spPr>
          <a:xfrm>
            <a:off x="5562600" y="152400"/>
            <a:ext cx="3352800" cy="6248400"/>
          </a:xfrm>
        </p:spPr>
        <p:txBody>
          <a:bodyPr/>
          <a:lstStyle/>
          <a:p>
            <a:pPr algn="ctr"/>
            <a:endParaRPr lang="ru-RU" sz="2400" b="1" u="sng" dirty="0">
              <a:solidFill>
                <a:srgbClr val="FFFFFF"/>
              </a:solidFill>
              <a:latin typeface="Times New Roman"/>
              <a:cs typeface="Times New Roman"/>
            </a:endParaRPr>
          </a:p>
          <a:p>
            <a:r>
              <a:rPr lang="ru-RU" b="1" dirty="0">
                <a:solidFill>
                  <a:srgbClr val="FFFFFF"/>
                </a:solidFill>
                <a:latin typeface="Times New Roman"/>
                <a:cs typeface="Times New Roman"/>
              </a:rPr>
              <a:t>В июле уже слышались взрывы, я по звуку научился определять – наши это самолеты или нет. 30 августа немецкие войска перерезали железные дороги, связывавшие Ленинград со страной. 8 сентября 1941 года немецко-фашистские войска овладели Шлиссельбургом и отрезали Ленинград от всей страны с суши. Началась почти 900-дневная блокада города, сообщение с которым поддерживалось только по Ладожскому озеру и по воздуху. Недалеко от дома было бомбоубежище, в конце сентября объявили, что уроков в школе больше не будет, школа закрыта.</a:t>
            </a:r>
          </a:p>
        </p:txBody>
      </p:sp>
    </p:spTree>
    <p:extLst>
      <p:ext uri="{BB962C8B-B14F-4D97-AF65-F5344CB8AC3E}">
        <p14:creationId xmlns:p14="http://schemas.microsoft.com/office/powerpoint/2010/main" val="41919949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04-05-20-01-19.jpe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360" r="12360"/>
          <a:stretch>
            <a:fillRect/>
          </a:stretch>
        </p:blipFill>
        <p:spPr>
          <a:xfrm>
            <a:off x="914400" y="294590"/>
            <a:ext cx="7467600" cy="3591610"/>
          </a:xfrm>
        </p:spPr>
      </p:pic>
      <p:sp>
        <p:nvSpPr>
          <p:cNvPr id="3" name="Текст 2"/>
          <p:cNvSpPr>
            <a:spLocks noGrp="1"/>
          </p:cNvSpPr>
          <p:nvPr>
            <p:ph type="body" sz="quarter" idx="11"/>
          </p:nvPr>
        </p:nvSpPr>
        <p:spPr>
          <a:xfrm>
            <a:off x="914400" y="4191000"/>
            <a:ext cx="7620000" cy="2438400"/>
          </a:xfrm>
        </p:spPr>
        <p:txBody>
          <a:bodyPr/>
          <a:lstStyle/>
          <a:p>
            <a:pPr algn="ctr"/>
            <a:r>
              <a:rPr lang="ru-RU" sz="2400" b="1" u="sng" dirty="0">
                <a:solidFill>
                  <a:schemeClr val="bg1"/>
                </a:solidFill>
              </a:rPr>
              <a:t>ЛЕНИНГРАД В ОГНЕ</a:t>
            </a:r>
          </a:p>
          <a:p>
            <a:pPr algn="ctr"/>
            <a:r>
              <a:rPr lang="ru-RU" b="1" dirty="0">
                <a:solidFill>
                  <a:schemeClr val="bg1"/>
                </a:solidFill>
                <a:latin typeface="Times New Roman"/>
                <a:cs typeface="Times New Roman"/>
              </a:rPr>
              <a:t>В Московском районе был всего один огромный дом, «Совет депутатов трудящихся» все остальные дома были одноэтажными, деревянными. Здание Ленсовета почти не пострадало, нет следов от бомбежек. Это было здание для правительства. Наша разведка передала немецкой, что в подвалах этого здания располагаются немецкие военнопленные высших чинов. Поэтому немцы не бомбили это здание. </a:t>
            </a:r>
          </a:p>
        </p:txBody>
      </p:sp>
    </p:spTree>
    <p:extLst>
      <p:ext uri="{BB962C8B-B14F-4D97-AF65-F5344CB8AC3E}">
        <p14:creationId xmlns:p14="http://schemas.microsoft.com/office/powerpoint/2010/main" val="24365902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26128" y="408372"/>
            <a:ext cx="8032072" cy="6144828"/>
          </a:xfrm>
        </p:spPr>
        <p:txBody>
          <a:bodyPr>
            <a:normAutofit fontScale="90000"/>
          </a:bodyPr>
          <a:lstStyle/>
          <a:p>
            <a:r>
              <a:rPr lang="ru-RU" sz="3200" b="1" dirty="0">
                <a:solidFill>
                  <a:srgbClr val="000000"/>
                </a:solidFill>
                <a:latin typeface="Times New Roman"/>
                <a:cs typeface="Times New Roman"/>
              </a:rPr>
              <a:t>Все имеющиеся здания в Московском районе или сгорели от бомбежек, или разобрали на дрова, зима первого года войны наступила рано, было очень холодно. Когда сгорел барак, в котором мы жили сгорело и свидетельство об окончании первого класса, и свидетельство о рождении. Свидетельство о рождении родителям удалось получить только 1944г.</a:t>
            </a:r>
          </a:p>
        </p:txBody>
      </p:sp>
    </p:spTree>
    <p:extLst>
      <p:ext uri="{BB962C8B-B14F-4D97-AF65-F5344CB8AC3E}">
        <p14:creationId xmlns:p14="http://schemas.microsoft.com/office/powerpoint/2010/main" val="158277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image-03-05-20-05-50.jpe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320" b="7320"/>
          <a:stretch>
            <a:fillRect/>
          </a:stretch>
        </p:blipFill>
        <p:spPr>
          <a:xfrm>
            <a:off x="152400" y="1981200"/>
            <a:ext cx="5029200" cy="4343400"/>
          </a:xfrm>
        </p:spPr>
      </p:pic>
      <p:sp>
        <p:nvSpPr>
          <p:cNvPr id="5" name="Текст 4"/>
          <p:cNvSpPr>
            <a:spLocks noGrp="1"/>
          </p:cNvSpPr>
          <p:nvPr>
            <p:ph type="body" sz="quarter" idx="11"/>
          </p:nvPr>
        </p:nvSpPr>
        <p:spPr>
          <a:xfrm>
            <a:off x="5334000" y="685800"/>
            <a:ext cx="3505200" cy="6019800"/>
          </a:xfrm>
        </p:spPr>
        <p:txBody>
          <a:bodyPr>
            <a:normAutofit/>
          </a:bodyPr>
          <a:lstStyle/>
          <a:p>
            <a:pPr algn="ctr"/>
            <a:endParaRPr lang="ru-RU" sz="2800" dirty="0">
              <a:latin typeface="Times New Roman"/>
              <a:cs typeface="Times New Roman"/>
            </a:endParaRPr>
          </a:p>
          <a:p>
            <a:endParaRPr lang="ru-RU" sz="2800" dirty="0">
              <a:latin typeface="Times New Roman"/>
              <a:cs typeface="Times New Roman"/>
            </a:endParaRPr>
          </a:p>
          <a:p>
            <a:r>
              <a:rPr lang="ru-RU" sz="2800" dirty="0">
                <a:latin typeface="Times New Roman"/>
                <a:cs typeface="Times New Roman"/>
              </a:rPr>
              <a:t>В первых числах ноября эвакуировались, так как нет документов – в детский дом, но моя бабушка успела меня перехватить. Нас эвакуировали на поезде, на одной из станций она сняла меня с поезда.</a:t>
            </a:r>
          </a:p>
        </p:txBody>
      </p:sp>
      <p:sp>
        <p:nvSpPr>
          <p:cNvPr id="2" name="TextBox 1"/>
          <p:cNvSpPr txBox="1"/>
          <p:nvPr/>
        </p:nvSpPr>
        <p:spPr>
          <a:xfrm>
            <a:off x="1371600" y="685800"/>
            <a:ext cx="5791200" cy="707886"/>
          </a:xfrm>
          <a:prstGeom prst="rect">
            <a:avLst/>
          </a:prstGeom>
          <a:noFill/>
        </p:spPr>
        <p:txBody>
          <a:bodyPr wrap="square" rtlCol="0">
            <a:spAutoFit/>
          </a:bodyPr>
          <a:lstStyle/>
          <a:p>
            <a:pPr algn="ctr"/>
            <a:r>
              <a:rPr lang="ru-RU" sz="4000" b="1" u="sng" dirty="0"/>
              <a:t>ЭВАКУАЦИЯ</a:t>
            </a:r>
          </a:p>
        </p:txBody>
      </p:sp>
    </p:spTree>
    <p:extLst>
      <p:ext uri="{BB962C8B-B14F-4D97-AF65-F5344CB8AC3E}">
        <p14:creationId xmlns:p14="http://schemas.microsoft.com/office/powerpoint/2010/main" val="39701689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04-05-20-01-59.jpe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472" r="21472"/>
          <a:stretch>
            <a:fillRect/>
          </a:stretch>
        </p:blipFill>
        <p:spPr>
          <a:xfrm>
            <a:off x="4648200" y="609600"/>
            <a:ext cx="4343400" cy="3581400"/>
          </a:xfrm>
        </p:spPr>
      </p:pic>
      <p:pic>
        <p:nvPicPr>
          <p:cNvPr id="6" name="Рисунок 5" descr="image-04-05-20-01-59-1.jpe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598" r="19598"/>
          <a:stretch>
            <a:fillRect/>
          </a:stretch>
        </p:blipFill>
        <p:spPr>
          <a:xfrm>
            <a:off x="228600" y="609600"/>
            <a:ext cx="4113213" cy="3581400"/>
          </a:xfrm>
        </p:spPr>
      </p:pic>
      <p:sp>
        <p:nvSpPr>
          <p:cNvPr id="4" name="Текст 3"/>
          <p:cNvSpPr>
            <a:spLocks noGrp="1"/>
          </p:cNvSpPr>
          <p:nvPr>
            <p:ph type="body" sz="quarter" idx="15"/>
          </p:nvPr>
        </p:nvSpPr>
        <p:spPr/>
        <p:txBody>
          <a:bodyPr>
            <a:noAutofit/>
          </a:bodyPr>
          <a:lstStyle/>
          <a:p>
            <a:r>
              <a:rPr lang="ru-RU" sz="2000" dirty="0">
                <a:latin typeface="Times New Roman"/>
                <a:cs typeface="Times New Roman"/>
              </a:rPr>
              <a:t>Кольцо блокады замкнулось. За Пулковской обсерваторией, в Кировском районе, уже были немцы. Выход был только через Неву, Ладожское озеро.</a:t>
            </a:r>
          </a:p>
        </p:txBody>
      </p:sp>
      <p:sp>
        <p:nvSpPr>
          <p:cNvPr id="5" name="Текст 4"/>
          <p:cNvSpPr>
            <a:spLocks noGrp="1"/>
          </p:cNvSpPr>
          <p:nvPr>
            <p:ph type="body" sz="quarter" idx="16"/>
          </p:nvPr>
        </p:nvSpPr>
        <p:spPr>
          <a:xfrm>
            <a:off x="609600" y="4648200"/>
            <a:ext cx="3657600" cy="1752600"/>
          </a:xfrm>
        </p:spPr>
        <p:txBody>
          <a:bodyPr>
            <a:noAutofit/>
          </a:bodyPr>
          <a:lstStyle/>
          <a:p>
            <a:r>
              <a:rPr lang="ru-RU" sz="2800" dirty="0"/>
              <a:t>КОЛЬЦО</a:t>
            </a:r>
          </a:p>
          <a:p>
            <a:r>
              <a:rPr lang="ru-RU" sz="2800" dirty="0"/>
              <a:t>БЛОКАДЫ</a:t>
            </a:r>
          </a:p>
          <a:p>
            <a:r>
              <a:rPr lang="ru-RU" sz="2800" dirty="0"/>
              <a:t>ЗАМКНУЛОСЬ</a:t>
            </a:r>
          </a:p>
        </p:txBody>
      </p:sp>
    </p:spTree>
    <p:extLst>
      <p:ext uri="{BB962C8B-B14F-4D97-AF65-F5344CB8AC3E}">
        <p14:creationId xmlns:p14="http://schemas.microsoft.com/office/powerpoint/2010/main" val="2248899795"/>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Классический фотоальбом">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Классический фотоальбом.potx</Template>
  <TotalTime>0</TotalTime>
  <Words>663</Words>
  <Application>Microsoft Office PowerPoint</Application>
  <PresentationFormat>Экран (4:3)</PresentationFormat>
  <Paragraphs>31</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18</vt:i4>
      </vt:variant>
    </vt:vector>
  </HeadingPairs>
  <TitlesOfParts>
    <vt:vector size="25" baseType="lpstr">
      <vt:lpstr>Arial</vt:lpstr>
      <vt:lpstr>Book Antiqua</vt:lpstr>
      <vt:lpstr>Century Gothic</vt:lpstr>
      <vt:lpstr>Century Schoolbook</vt:lpstr>
      <vt:lpstr>Times New Roman</vt:lpstr>
      <vt:lpstr>Классический фотоальбом</vt:lpstr>
      <vt:lpstr>Аптека</vt:lpstr>
      <vt:lpstr> Годовой проект «дети войны»   рассказ фомичева владислава ивановича   проект подготовили ученики 6Г класса 2019-2020  </vt:lpstr>
      <vt:lpstr>Фомичев Владислав Иванович</vt:lpstr>
      <vt:lpstr>Презентация PowerPoint</vt:lpstr>
      <vt:lpstr>Начало блокады ленинграда   Я закончил первый класс в 1945 году. Жил в деревянном бараке недалеко от станции Припортовая с родителями. 22 июня диктор в репродуктор в 10 утра объявил, что началась война. Школа была через дорогу, недалеко от Киевского шоссе , сейчас там дома, огромный супермаркет «ЛЕТО», а раньше была территория совхоза им. Тельмана. В июле</vt:lpstr>
      <vt:lpstr>Презентация PowerPoint</vt:lpstr>
      <vt:lpstr>Презентация PowerPoint</vt:lpstr>
      <vt:lpstr>Все имеющиеся здания в Московском районе или сгорели от бомбежек, или разобрали на дрова, зима первого года войны наступила рано, было очень холодно. Когда сгорел барак, в котором мы жили сгорело и свидетельство об окончании первого класса, и свидетельство о рождении. Свидетельство о рождении родителям удалось получить только 1944г.</vt:lpstr>
      <vt:lpstr>Презентация PowerPoint</vt:lpstr>
      <vt:lpstr>Презентация PowerPoint</vt:lpstr>
      <vt:lpstr>    Семья фомичева владислава ивановича  Мама была счетоводом, папа главным бухгалтером.  В одну из бомбежек наш дом сгорел, жить было больше негде.  У бабушки я проучился 4 года , школы долго не работали, но смогли возобновить работу. Было холодно, буржуйки стали делать на заводах. Брали воду в Веденском канале, пока он не замерз, потом рубили прорубь. Продукты доставляли только через Ладогу. Каждому выдавались карточки (для служащих, рабочих и детей).  В школах было организовано дополнительное питание.    </vt:lpstr>
      <vt:lpstr>Презентация PowerPoint</vt:lpstr>
      <vt:lpstr>Окружение блокадного Ленинграда</vt:lpstr>
      <vt:lpstr>Невский проспект</vt:lpstr>
      <vt:lpstr>Дорога жизни </vt:lpstr>
      <vt:lpstr>Операция «Искра»</vt:lpstr>
      <vt:lpstr>Снятие блокады Ленинграда</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2020-05-06T19:25:17Z</dcterms:modified>
</cp:coreProperties>
</file>