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60" r:id="rId2"/>
    <p:sldId id="284" r:id="rId3"/>
    <p:sldId id="261" r:id="rId4"/>
    <p:sldId id="263" r:id="rId5"/>
    <p:sldId id="28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0" r:id="rId21"/>
    <p:sldId id="285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84" autoAdjust="0"/>
  </p:normalViewPr>
  <p:slideViewPr>
    <p:cSldViewPr>
      <p:cViewPr>
        <p:scale>
          <a:sx n="45" d="100"/>
          <a:sy n="45" d="100"/>
        </p:scale>
        <p:origin x="-1334" y="-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CE334-0006-4D8F-A116-5A7F73CB1D8E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9F7E2-D5FD-4324-A309-C78BC1F4F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9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9C882353-7477-4C94-BA2D-3BBC2F54809B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6319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CE301CD-494B-4F35-8654-7D9EFABEA6C5}" type="slidenum">
              <a:rPr lang="ru-RU" altLang="ru-RU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9669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844824"/>
            <a:ext cx="8785225" cy="3817094"/>
          </a:xfrm>
        </p:spPr>
        <p:txBody>
          <a:bodyPr>
            <a:normAutofit fontScale="92500"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49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«Мы будем вечно помнить вас!»</a:t>
            </a:r>
            <a:r>
              <a:rPr lang="ru-RU" sz="4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 Дню солидарности </a:t>
            </a:r>
          </a:p>
          <a:p>
            <a:pPr algn="ctr" eaLnBrk="1" hangingPunct="1">
              <a:buFontTx/>
              <a:buNone/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борьбе с терроризмом</a:t>
            </a:r>
          </a:p>
          <a:p>
            <a:pPr algn="ctr" eaLnBrk="1" hangingPunct="1">
              <a:buFontTx/>
              <a:buNone/>
              <a:defRPr/>
            </a:pP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сентября 2019 год</a:t>
            </a:r>
          </a:p>
        </p:txBody>
      </p:sp>
    </p:spTree>
    <p:extLst>
      <p:ext uri="{BB962C8B-B14F-4D97-AF65-F5344CB8AC3E}">
        <p14:creationId xmlns:p14="http://schemas.microsoft.com/office/powerpoint/2010/main" val="42418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856662" cy="6624885"/>
          </a:xfrm>
          <a:solidFill>
            <a:srgbClr val="FDF2D9">
              <a:alpha val="16078"/>
            </a:srgb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Москва. 13 сентября 1999 года</a:t>
            </a:r>
            <a:r>
              <a:rPr lang="ru-RU" sz="3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подвале жилого дома на Каширском шоссе взорвалось устройство мощностью 200 килограммов тротила.</a:t>
            </a:r>
            <a:br>
              <a:rPr lang="ru-RU" sz="27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    </a:t>
            </a:r>
            <a:r>
              <a:rPr lang="ru-RU" sz="2700" b="1" u="sng" dirty="0" smtClean="0">
                <a:solidFill>
                  <a:srgbClr val="0414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124 человека.</a:t>
            </a:r>
            <a:r>
              <a:rPr lang="ru-RU" sz="2700" b="0" u="sng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0" u="sng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Волгодонск.  16 сентября 1999года</a:t>
            </a:r>
            <a:r>
              <a:rPr lang="ru-RU" sz="3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Взрыв дома. </a:t>
            </a:r>
            <a:br>
              <a:rPr lang="ru-RU" sz="27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2700" b="1" u="sng" dirty="0" smtClean="0">
                <a:solidFill>
                  <a:srgbClr val="0414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18 человек.</a:t>
            </a:r>
            <a:br>
              <a:rPr lang="ru-RU" sz="2700" b="1" u="sng" dirty="0" smtClean="0">
                <a:solidFill>
                  <a:srgbClr val="0414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dirty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0" dirty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Москва. Август </a:t>
            </a:r>
            <a:r>
              <a:rPr lang="ru-RU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2000 года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Вечером, в подземном переходе на станции метро «Пушкинская», сработало взрывное устройство.</a:t>
            </a:r>
            <a:br>
              <a:rPr lang="ru-RU" sz="27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2700" b="1" u="sng" dirty="0" smtClean="0">
                <a:solidFill>
                  <a:srgbClr val="0414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</a:t>
            </a:r>
            <a:r>
              <a:rPr lang="ru-RU" sz="2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u="sng" dirty="0">
                <a:solidFill>
                  <a:srgbClr val="0414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человек</a:t>
            </a:r>
            <a:r>
              <a:rPr lang="ru-RU" sz="2700" b="0" dirty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700" b="0" dirty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solidFill>
                <a:srgbClr val="04141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80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Москва. 23-26 октября 2002 года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105400" y="2564904"/>
            <a:ext cx="4038600" cy="4032448"/>
          </a:xfrm>
          <a:prstGeom prst="rect">
            <a:avLst/>
          </a:prstGeo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представления мюзикла «Норд-Ост» в Театральном центре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Дубровке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взяты в заложники более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человек. В результате штурма все террористы были уничтожены.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414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128 человек</a:t>
            </a:r>
            <a:r>
              <a:rPr lang="ru-RU" sz="2800" dirty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/>
          </a:p>
        </p:txBody>
      </p:sp>
      <p:pic>
        <p:nvPicPr>
          <p:cNvPr id="15364" name="Picture 2" descr="http://bigpicture.ru/wp-content/uploads/2013/06/moskovskieterakti-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988840"/>
            <a:ext cx="4799013" cy="314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90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1484784"/>
            <a:ext cx="8229600" cy="5256584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Каспийск. 9 мая 2002 года</a:t>
            </a:r>
            <a:b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парада в честь Дня Победы сработало взрывное устройство.</a:t>
            </a:r>
            <a:b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2800" b="1" u="sng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32 человека.</a:t>
            </a:r>
            <a:br>
              <a:rPr lang="ru-RU" sz="2800" b="1" u="sng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Москва. 5 июля 2003 года</a:t>
            </a:r>
            <a:b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аэродроме «Тушино»  во время проведения рок-фестиваля  взорвали себя две террористки – смертницы.</a:t>
            </a:r>
            <a:b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2800" b="1" u="sng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14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128445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7" name="Rectangle 9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229600" cy="597693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Ессентуки.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декабря 2003 года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втором вагоне электрички, курсировавшей между Кисловодском и Минеральными водами, взорвался смертник.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47 человек.</a:t>
            </a:r>
            <a:br>
              <a:rPr lang="ru-RU" sz="280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Москва.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февраля 2004 года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Перегон между станциями «Автозаводская» и «Павелецкая». Террорист-смертник взорвал себя в вагоне метро.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39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197578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61925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 августа 2004 года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364088" y="1556792"/>
            <a:ext cx="3692525" cy="48545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</a:t>
            </a:r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борту двух самолетов взорвали себя террористки – смертницы. </a:t>
            </a:r>
            <a:b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Тульской области разбился рейс Москва – Волгоград, в Ростовской – рейс Москва – Сочи.</a:t>
            </a:r>
            <a:b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414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90 человек</a:t>
            </a:r>
            <a:r>
              <a:rPr lang="ru-RU" sz="2800" b="1" u="sng" dirty="0" smtClean="0">
                <a:solidFill>
                  <a:srgbClr val="0414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6" name="Picture 2" descr="http://risk.keldysh.ru/aviakatastrofa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052736"/>
            <a:ext cx="5278438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8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5" y="188913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Москва. 31 августа 2004 года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1619672" y="5085184"/>
            <a:ext cx="5544517" cy="12954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algn="ctr">
              <a:buFontTx/>
              <a:buNone/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Взрыв у станции метро «Рижская».</a:t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u="sng" dirty="0">
                <a:solidFill>
                  <a:srgbClr val="0414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10 человек.</a:t>
            </a:r>
            <a:endParaRPr lang="ru-RU" sz="3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0" name="Picture 2" descr="http://bigpicture.ru/wp-content/uploads/2013/06/moskovskieterakti-1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484313"/>
            <a:ext cx="6103937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7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Москва. 29 марта 2010 года</a:t>
            </a:r>
            <a:endParaRPr lang="ru-RU" altLang="ru-RU" sz="4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135984" y="2564904"/>
            <a:ext cx="4038600" cy="4033167"/>
          </a:xfrm>
          <a:prstGeom prst="rect">
            <a:avLst/>
          </a:prstGeo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7:56 произошёл взрыв на станции метро «Лубянка». Ещё один взрыв в 8:37 прогремел на станции «Парк Культуры». В результате терактов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погиб 41 человек</a:t>
            </a:r>
            <a:r>
              <a:rPr lang="ru-RU" sz="28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85 ранено. </a:t>
            </a:r>
          </a:p>
          <a:p>
            <a:pPr marL="0" indent="0" algn="ctr">
              <a:buFontTx/>
              <a:buNone/>
              <a:defRPr/>
            </a:pPr>
            <a:endParaRPr lang="ru-RU" sz="2800" b="1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20484" name="Picture 2" descr="http://bigpicture.ru/wp-content/uploads/2013/06/moskovskieterakti-1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2564904"/>
            <a:ext cx="5070432" cy="338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42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Москва. 24 </a:t>
            </a: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2011 года</a:t>
            </a:r>
            <a:b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u="sng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364163" y="1989138"/>
            <a:ext cx="3671887" cy="4495800"/>
          </a:xfrm>
          <a:prstGeom prst="rect">
            <a:avLst/>
          </a:prstGeom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ru-RU" sz="2800" dirty="0" smtClean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аэропорту Домодедово в 16:32 подорвал бомбу террорист-смертник. </a:t>
            </a:r>
            <a:endParaRPr lang="ru-RU" sz="2800" dirty="0" smtClean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37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погибло</a:t>
            </a:r>
            <a:r>
              <a:rPr lang="ru-RU" sz="28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ранения разной степени тяжести получили 130 человек.</a:t>
            </a:r>
          </a:p>
          <a:p>
            <a:pPr>
              <a:defRPr/>
            </a:pPr>
            <a:endParaRPr lang="ru-RU" sz="2800" dirty="0"/>
          </a:p>
        </p:txBody>
      </p:sp>
      <p:pic>
        <p:nvPicPr>
          <p:cNvPr id="21508" name="Picture 2" descr="http://bigpicture.ru/wp-content/uploads/2013/06/moskovskieterakti-1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80" y="2348880"/>
            <a:ext cx="5364163" cy="364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56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Нью-Йорк. 11 сентября 2001 года</a:t>
            </a:r>
            <a:endParaRPr lang="ru-RU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716016" y="2708920"/>
            <a:ext cx="4248472" cy="2405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Взрыв Всемирного торгового центра.</a:t>
            </a:r>
          </a:p>
          <a:p>
            <a:pPr marL="0" indent="0" algn="ctr">
              <a:buFontTx/>
              <a:buNone/>
              <a:defRPr/>
            </a:pPr>
            <a:r>
              <a:rPr lang="ru-RU" sz="3200" b="1" u="sng" dirty="0" smtClean="0">
                <a:solidFill>
                  <a:srgbClr val="0414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</a:t>
            </a:r>
          </a:p>
          <a:p>
            <a:pPr marL="0" indent="0" algn="ctr">
              <a:buFontTx/>
              <a:buNone/>
              <a:defRPr/>
            </a:pPr>
            <a:r>
              <a:rPr lang="ru-RU" sz="3200" b="1" u="sng" dirty="0" smtClean="0">
                <a:solidFill>
                  <a:srgbClr val="0414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3,5 тысячи человек.</a:t>
            </a:r>
            <a:endParaRPr lang="ru-RU" sz="3200" b="1" u="sng" dirty="0">
              <a:solidFill>
                <a:srgbClr val="0414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6" descr="http://cred-fin.ru/_ph/6/20981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2060848"/>
            <a:ext cx="4050218" cy="46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85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http://er.ru/media/userdata/news/2012/09/04/244f84cc187bec52d3f2b63b1b7945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57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533" y="1340768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Цели: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Развивать в школьниках сострадание и соучастие к жертвам терроризма.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Вызвать отрицание терроризма как явления.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Учить выявлять причины появления данного явления.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Привести к осознанию важности собственного участия в вопросах безопасности страны и собственной безопасности.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Научить пользоваться памяткой по безопасности.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Научить осознавать важность извлечения уроков истории для собственного и национального будущего.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 ПК, мультимедийная презентация, микрофоны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63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Миру - мир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124744"/>
            <a:ext cx="7256723" cy="5441727"/>
          </a:xfrm>
        </p:spPr>
      </p:pic>
    </p:spTree>
    <p:extLst>
      <p:ext uri="{BB962C8B-B14F-4D97-AF65-F5344CB8AC3E}">
        <p14:creationId xmlns:p14="http://schemas.microsoft.com/office/powerpoint/2010/main" val="208717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1" y="41973"/>
            <a:ext cx="9036496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Любой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человек может оказаться заложником у преступников. Ваша жизнь становится предметом торга для террористов. Захват может произойти  в транспорте,  в учреждении, в квартире. Если вы оказались заложником, рекомендуем придерживаться следующих правил поведения!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ЕСЛИ ТЫ ОКАЗАЛСЯ В ЗАЛОЖНИКАХ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1) Если ты оказался в заложниках, знай – ты не один. Помни: опытные люди уже спешат к тебе на помощь. Не пытайся убежать, вырваться самостоятельно – террористы могут отреагировать агрессивно. Постарайся успокоиться и жди освобождения.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2) Настройся на долгое ожидание. Специалистам требуется время, чтобы освободить тебя. Они не теряют ни минуты, но должны всё предусмотреть. 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3) Постарайся мысленно отвлечься от происходящего: вспоминай содержание книг, художественных фильмов, мультфильмов, решай в уме задачи. 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4) Старайся не раздражать террористов: не кричи, не плачь, не возмущайся. Не требуй также немедленного освобождения – это невозможно.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5) Не вступай в споры с террористами, выполняй все их требования. Помни: это вынужденная мера, ты спасаешь себя и окружающих.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6) Помни, что, возможно, тебе придётся долгое время провести без воды и пищи – экономь свои силы.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7) На совершение любых действий (сесть, встать, попить, сходить в туалет) спрашивайте разрешение. 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8) Во время проведения спецслужбами операции по вашему освобождению лежите на полу лицом вниз, голову закройте руками и не двигайтесь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192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" y="232694"/>
            <a:ext cx="9133632" cy="571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2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29000"/>
            <a:ext cx="9144000" cy="763588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Миру – мир!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5" name="Picture 2" descr="http://festival.1september.ru/articles/590562/presentation/1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s://im0-tub-ru.yandex.net/i?id=ca4d3946b6d56d12327467e1960ed8a0&amp;n=33&amp;h=17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6763" y="0"/>
            <a:ext cx="4589462" cy="34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0363"/>
            <a:ext cx="47259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Объект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4148138"/>
            <a:ext cx="4335462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35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1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Официальные   цифры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733656" cy="5071864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endParaRPr lang="ru-RU" sz="3600" b="1" dirty="0" smtClean="0"/>
          </a:p>
          <a:p>
            <a:pPr marL="0" indent="0">
              <a:buNone/>
              <a:defRPr/>
            </a:pPr>
            <a:r>
              <a:rPr lang="ru-RU" sz="3600" b="1" dirty="0" smtClean="0"/>
              <a:t>      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331 человек погиб:</a:t>
            </a:r>
          </a:p>
          <a:p>
            <a:pPr marL="0" indent="0">
              <a:buNone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17 учителей,</a:t>
            </a:r>
          </a:p>
          <a:p>
            <a:pPr marL="0" indent="0">
              <a:buNone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13 бойцов спецназа,</a:t>
            </a:r>
          </a:p>
          <a:p>
            <a:pPr marL="0" indent="0">
              <a:buNone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186 детей.</a:t>
            </a:r>
          </a:p>
          <a:p>
            <a:pPr marL="0" indent="0">
              <a:buNone/>
              <a:defRPr/>
            </a:pP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84976" cy="6120681"/>
          </a:xfrm>
          <a:solidFill>
            <a:schemeClr val="bg1"/>
          </a:solidFill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4400" b="1" dirty="0" smtClean="0"/>
              <a:t>  </a:t>
            </a:r>
          </a:p>
          <a:p>
            <a:pPr algn="ctr">
              <a:buFontTx/>
              <a:buNone/>
              <a:defRPr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сентября – </a:t>
            </a:r>
          </a:p>
          <a:p>
            <a:pPr algn="ctr">
              <a:buFontTx/>
              <a:buNone/>
              <a:defRPr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солидарности </a:t>
            </a:r>
          </a:p>
          <a:p>
            <a:pPr algn="ctr">
              <a:buFontTx/>
              <a:buNone/>
              <a:defRPr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борьбе с  терроризмом.</a:t>
            </a:r>
          </a:p>
          <a:p>
            <a:pPr algn="r">
              <a:buFontTx/>
              <a:buNone/>
              <a:defRPr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FontTx/>
              <a:buNone/>
              <a:defRPr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FontTx/>
              <a:buNone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России с 2005 года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3875" y="623888"/>
            <a:ext cx="8229600" cy="182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99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pnews.zp.ua/img/20181125/a8cd28059832229ee924ce52337e35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39"/>
            <a:ext cx="6576665" cy="657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03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41414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(восходит к лат.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Terror 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«страх», «ужас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– физическое насилие, вплоть до физического уничтожения.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Г.Н.Афонина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«Школьный толково-этимологический словарь»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836613"/>
            <a:ext cx="8229600" cy="182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41414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 – политика и практика террора.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Терроризировать –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1.Устрашать методами террора.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2.Запугать чем-нибудь, держа в состоянии постоянного страха.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(Толковый словарь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С.И.Ожегова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Н.Ю.Шведовой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4213" y="981075"/>
            <a:ext cx="8229600" cy="182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01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_181083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85750"/>
            <a:ext cx="8458200" cy="634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707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2" name="Rectangle 10"/>
          <p:cNvSpPr>
            <a:spLocks noGrp="1" noChangeArrowheads="1"/>
          </p:cNvSpPr>
          <p:nvPr>
            <p:ph type="title"/>
          </p:nvPr>
        </p:nvSpPr>
        <p:spPr>
          <a:xfrm>
            <a:off x="179512" y="3840286"/>
            <a:ext cx="4884650" cy="25162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Будённовск. 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14-19 июня 1995 года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Шамиля Басаева был совершен захват больницы. </a:t>
            </a:r>
            <a:br>
              <a:rPr lang="ru-RU" sz="3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414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129 человек.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5" descr="http://bigpicture.ru/wp-content/uploads/2013/06/moskovskieterakti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929"/>
            <a:ext cx="4775286" cy="358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5099683" y="2348880"/>
            <a:ext cx="398462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ru-RU" sz="32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Москва. </a:t>
            </a:r>
            <a:br>
              <a:rPr lang="ru-RU" sz="32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сентября 1999 года</a:t>
            </a:r>
            <a:r>
              <a:rPr lang="ru-RU" sz="2800" b="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улице Гурьянова, в подвале жилого дома, взорвалось устройство мощностью от 300 до 400 килограммов тротила.</a:t>
            </a:r>
            <a:br>
              <a:rPr lang="ru-RU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kern="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Погибло</a:t>
            </a:r>
            <a:r>
              <a:rPr lang="ru-RU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kern="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человек.</a:t>
            </a:r>
            <a:endParaRPr lang="ru-RU" sz="28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7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298</Words>
  <Application>Microsoft Office PowerPoint</Application>
  <PresentationFormat>Экран (4:3)</PresentationFormat>
  <Paragraphs>58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Презентация PowerPoint</vt:lpstr>
      <vt:lpstr>Презентация PowerPoint</vt:lpstr>
      <vt:lpstr>Официальные   цифры</vt:lpstr>
      <vt:lpstr>Презентация PowerPoint</vt:lpstr>
      <vt:lpstr>Презентация PowerPoint</vt:lpstr>
      <vt:lpstr>Террор (восходит к лат. Terror -  «страх», «ужас») – физическое насилие, вплоть до физического уничтожения.   Г.Н.Афонина.  «Школьный толково-этимологический словарь»</vt:lpstr>
      <vt:lpstr>Терроризм – политика и практика террора.  Терроризировать –  1.Устрашать методами террора. 2.Запугать чем-нибудь, держа в состоянии постоянного страха.   (Толковый словарь С.И.Ожегова и Н.Ю.Шведовой)</vt:lpstr>
      <vt:lpstr>Презентация PowerPoint</vt:lpstr>
      <vt:lpstr> Будённовск.  14-19 июня 1995 года Под руководством Шамиля Басаева был совершен захват больницы.  Погибли 129 человек.  </vt:lpstr>
      <vt:lpstr>   Москва. 13 сентября 1999 года В подвале жилого дома на Каширском шоссе взорвалось устройство мощностью 200 килограммов тротила.         Погибли 124 человека.  Волгодонск.  16 сентября 1999года Взрыв дома.      Погибли 18 человек.  Москва. Август 2000 года Вечером, в подземном переходе на станции метро «Пушкинская», сработало взрывное устройство.     Погибли 12 человек.    </vt:lpstr>
      <vt:lpstr>Москва. 23-26 октября 2002 года</vt:lpstr>
      <vt:lpstr>Каспийск. 9 мая 2002 года Во время парада в честь Дня Победы сработало взрывное устройство.     Погибли 32 человека.  Москва. 5 июля 2003 года На аэродроме «Тушино»  во время проведения рок-фестиваля  взорвали себя две террористки – смертницы.     Погибли 14 человек.</vt:lpstr>
      <vt:lpstr>Ессентуки. 5 декабря 2003 года Во втором вагоне электрички, курсировавшей между Кисловодском и Минеральными водами, взорвался смертник. Погибли 47 человек.  Москва. 6 февраля 2004 года Перегон между станциями «Автозаводская» и «Павелецкая». Террорист-смертник взорвал себя в вагоне метро.  Погибли 39 человек.</vt:lpstr>
      <vt:lpstr>24 августа 2004 года</vt:lpstr>
      <vt:lpstr>Москва. 31 августа 2004 года</vt:lpstr>
      <vt:lpstr>Москва. 29 марта 2010 года</vt:lpstr>
      <vt:lpstr> Москва. 24 января 2011 года </vt:lpstr>
      <vt:lpstr>Нью-Йорк. 11 сентября 2001 года</vt:lpstr>
      <vt:lpstr>Презентация PowerPoint</vt:lpstr>
      <vt:lpstr>Миру - мир</vt:lpstr>
      <vt:lpstr>Презентация PowerPoint</vt:lpstr>
      <vt:lpstr>Презентация PowerPoint</vt:lpstr>
      <vt:lpstr>Миру – мир!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</cp:lastModifiedBy>
  <cp:revision>15</cp:revision>
  <dcterms:created xsi:type="dcterms:W3CDTF">2015-09-02T10:57:58Z</dcterms:created>
  <dcterms:modified xsi:type="dcterms:W3CDTF">2020-11-07T23:17:28Z</dcterms:modified>
</cp:coreProperties>
</file>