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57" r:id="rId5"/>
    <p:sldId id="258" r:id="rId6"/>
    <p:sldId id="268" r:id="rId7"/>
    <p:sldId id="261" r:id="rId8"/>
    <p:sldId id="262" r:id="rId9"/>
    <p:sldId id="270" r:id="rId10"/>
    <p:sldId id="259" r:id="rId11"/>
    <p:sldId id="260" r:id="rId12"/>
    <p:sldId id="263" r:id="rId13"/>
    <p:sldId id="266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C7D0-2C3A-4D74-BC5A-AB9FE891185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5BF0-FEE8-4736-BFB2-2B245B14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5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ай\Desktop\56aeed21cdd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542462"/>
            <a:ext cx="56166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Моим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любимкам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посвящается…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27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01533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Милые мои !</a:t>
            </a:r>
          </a:p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        Рада я за вас,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           Вы больше не малышки!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7788" y="6093296"/>
            <a:ext cx="18870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РЕГИНА</a:t>
            </a:r>
            <a:endParaRPr lang="ru-RU" sz="28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5975" y="5107774"/>
            <a:ext cx="1574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ДАША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7823" y="6237312"/>
            <a:ext cx="1656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АЛЁНА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216190"/>
            <a:ext cx="65849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Милые мои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!</a:t>
            </a:r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С надеждой буду я с </a:t>
            </a:r>
          </a:p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вами ждать свиданий!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442393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НАЗИЛА</a:t>
            </a:r>
            <a:endParaRPr lang="ru-RU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180" y="602128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ЕГОР</a:t>
            </a:r>
            <a:endParaRPr lang="ru-RU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852341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ВЛАДИСЛАВ</a:t>
            </a:r>
            <a:endParaRPr lang="ru-RU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лай\Desktop\bc6c283cc4fa95617ee07712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" y="-58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калай\Desktop\8ea46783db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5527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7191" y="2438063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         МИЛЫЕ МОИ!!!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        11 НАШ КЛАСС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    НАДОЛГО ВСЕХ НАС СБЛИЗИЛ!!!</a:t>
            </a:r>
            <a:endParaRPr lang="ru-RU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лай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7809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68560" y="0"/>
            <a:ext cx="1022513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Я не говорю: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«Прощайте»,</a:t>
            </a:r>
          </a:p>
          <a:p>
            <a:pPr algn="ctr"/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 я говорю Вам: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«ДО СВИДАНИЯ!»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ай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60849" y="-13453"/>
            <a:ext cx="12204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20" y="84531"/>
            <a:ext cx="680377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949280"/>
            <a:ext cx="780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Segoe Print" panose="02000600000000000000" pitchFamily="2" charset="0"/>
              </a:rPr>
              <a:t>Мы с Тихоном вас любим</a:t>
            </a:r>
            <a:r>
              <a:rPr lang="ru-RU" sz="4000" dirty="0">
                <a:solidFill>
                  <a:srgbClr val="C00000"/>
                </a:solidFill>
              </a:rPr>
              <a:t>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61" name="Picture 13" descr="C:\Users\калай\Desktop\heart (1065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6" y="2300383"/>
            <a:ext cx="838562" cy="8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400"/>
                            </p:stCondLst>
                            <p:childTnLst>
                              <p:par>
                                <p:cTn id="16" presetID="22" presetClass="entr" presetSubtype="4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лай\Desktop\6529436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ай\Desktop\56aeed21cdd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" y="247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7820" y="2142190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152.496.000 - секунд</a:t>
            </a:r>
            <a:endParaRPr lang="ru-RU" sz="28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3021" y="266541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2.432.160 - минут</a:t>
            </a:r>
            <a:endParaRPr lang="ru-RU" sz="28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3204365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38.712 - часов</a:t>
            </a:r>
            <a:endParaRPr lang="ru-RU" sz="32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881494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1.537 - дней</a:t>
            </a:r>
            <a:endParaRPr lang="ru-RU" sz="32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0031" y="1196752"/>
            <a:ext cx="675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Вы были со мной, а я с вами…</a:t>
            </a:r>
            <a:endParaRPr lang="ru-RU" sz="28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300" y="4941166"/>
            <a:ext cx="7253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Segoe Print" panose="02000600000000000000" pitchFamily="2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01.04.2012 по 16.06.2016 </a:t>
            </a:r>
            <a:r>
              <a:rPr lang="ru-RU" sz="32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г.г</a:t>
            </a:r>
            <a:endParaRPr lang="ru-RU" sz="32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4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Всем нашим встречам</a:t>
            </a:r>
          </a:p>
          <a:p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р</a:t>
            </a: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азлуки, увы, суждены.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Грустным остался наш класс</a:t>
            </a:r>
          </a:p>
          <a:p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п</a:t>
            </a: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осле этой весны.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Ушли вместе с вами</a:t>
            </a:r>
          </a:p>
          <a:p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шутки, и смех, и игра.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Вот и окончено все,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Расставаться пора.</a:t>
            </a:r>
            <a:endParaRPr lang="ru-RU" sz="4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797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897381"/>
            <a:ext cx="8652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        Милые мои!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Кто же мне теперь,</a:t>
            </a:r>
          </a:p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              «</a:t>
            </a:r>
            <a:r>
              <a:rPr lang="ru-RU" sz="28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Здрасьте</a:t>
            </a:r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» утром скажет?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080912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УЛЬЯНА</a:t>
            </a:r>
            <a:endParaRPr lang="ru-RU" sz="24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4116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ДАША</a:t>
            </a:r>
            <a:endParaRPr lang="ru-RU" sz="24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9285" y="4080913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ВАДИМ</a:t>
            </a:r>
            <a:endParaRPr lang="ru-RU" sz="24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436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3110" y="57568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Милые мои 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Рада буду я, при встрече вас послушать!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4814" y="5950297"/>
            <a:ext cx="1529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ЛИЗА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7365" y="4297451"/>
            <a:ext cx="21275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КСЮША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4024" y="5950298"/>
            <a:ext cx="1622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ЛАДА</a:t>
            </a:r>
            <a:endParaRPr lang="ru-RU" sz="3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305068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Не забывайте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уютный наш дом никогда.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Дружбе простой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не страшны никакие года.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Веру в победу,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в успех надо в сердце нести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Преодолимы любые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преграды в пути.</a:t>
            </a:r>
          </a:p>
          <a:p>
            <a:endParaRPr lang="ru-RU" sz="4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848" y="2587396"/>
            <a:ext cx="77283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Милые мои </a:t>
            </a:r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!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Знаю, долго мне будет вас не хватать.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7724" y="189489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НАСТЯ</a:t>
            </a:r>
            <a:endParaRPr lang="ru-RU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67462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КАТЯ</a:t>
            </a:r>
            <a:endParaRPr lang="ru-RU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6136284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САША</a:t>
            </a:r>
            <a:endParaRPr lang="ru-RU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2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86" y="5182699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Милые 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мои </a:t>
            </a:r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!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Вам желаю я судьбы неповторимой!</a:t>
            </a:r>
            <a:endParaRPr lang="ru-RU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951366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КАТЯ</a:t>
            </a:r>
            <a:endParaRPr lang="ru-RU" sz="28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3528" y="522740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АЛЕНА</a:t>
            </a:r>
            <a:endParaRPr lang="ru-RU" sz="24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879" y="380894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МИЛА</a:t>
            </a:r>
            <a:endParaRPr lang="ru-RU" sz="24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лай\Desktop\fon_1450141d1ecc7f99976a4e637ce136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Всем нашим встречам</a:t>
            </a:r>
          </a:p>
          <a:p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р</a:t>
            </a: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азлуки, увы, суждены.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Грустным остался наш класс</a:t>
            </a:r>
          </a:p>
          <a:p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п</a:t>
            </a: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осле этой весны.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Ушли вместе с вами</a:t>
            </a:r>
          </a:p>
          <a:p>
            <a:r>
              <a:rPr lang="ru-RU" sz="4000" b="1" dirty="0">
                <a:solidFill>
                  <a:srgbClr val="7030A0"/>
                </a:solidFill>
                <a:latin typeface="Segoe Print" panose="02000600000000000000" pitchFamily="2" charset="0"/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шутки, и смех, и игра.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Вот и окончено все,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Расставаться пора.</a:t>
            </a:r>
            <a:endParaRPr lang="ru-RU" sz="4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274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Print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калай</dc:creator>
  <cp:lastModifiedBy>user</cp:lastModifiedBy>
  <cp:revision>54</cp:revision>
  <dcterms:created xsi:type="dcterms:W3CDTF">2016-06-01T17:42:37Z</dcterms:created>
  <dcterms:modified xsi:type="dcterms:W3CDTF">2020-11-23T08:03:58Z</dcterms:modified>
</cp:coreProperties>
</file>