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820D07-A3A2-4B31-BF01-5A39462FFB43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6AC51C8-7F80-49DC-B2EB-6630CE3294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628800"/>
            <a:ext cx="8305800" cy="1143000"/>
          </a:xfrm>
        </p:spPr>
        <p:txBody>
          <a:bodyPr/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 Попов П.Н. учитель МАОУ «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Копыловская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СОШ», Томского района, член районного правления РСВА.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8305800" cy="778020"/>
          </a:xfrm>
          <a:ln>
            <a:noFill/>
          </a:ln>
        </p:spPr>
        <p:txBody>
          <a:bodyPr/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ПАТРИОТИЧЕСКОЕ ВОСПИТАНИЕ В ШК</a:t>
            </a:r>
            <a:r>
              <a:rPr lang="ru-RU" sz="3200" b="1" dirty="0" smtClean="0"/>
              <a:t>ОЛЕ</a:t>
            </a:r>
            <a:endParaRPr lang="ru-RU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564904"/>
            <a:ext cx="3920852" cy="377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17492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/>
              <a:t>Патриотическое воспитание подрастающего поколения всегда являлось одной из важнейших школы, ведь детство и юность – самая благодатная пора для привития чувства любви к Родине.</a:t>
            </a:r>
          </a:p>
          <a:p>
            <a:r>
              <a:rPr lang="ru-RU" sz="2400" dirty="0" smtClean="0"/>
              <a:t>Под патриотическим воспитанием понимается постепенное формирование у учащихся любви к своей Родине, постоянная готовность к её защите.</a:t>
            </a:r>
          </a:p>
          <a:p>
            <a:r>
              <a:rPr lang="ru-RU" sz="2400" dirty="0" smtClean="0"/>
              <a:t>Программа работы школы по патриотическому воспитанию должна быть направленна на неустанную работу по созданию у школьников чувства гордости за свой народ, уважения к его делам и достойным страницам прошлого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для разработки программы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8597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Под патриотическим воспитанием понимается: формирование у школьников патриотического сознания, чувства верности своему Отечеству, готовности к выполнению гражданского долга и конституционных обязанностей по защите интересов Родины.</a:t>
            </a:r>
          </a:p>
          <a:p>
            <a:r>
              <a:rPr lang="ru-RU" sz="2400" dirty="0" smtClean="0"/>
              <a:t>Целью программы должны являться: развития системы всеобщего и непрерывного патриотического воспитания. Создание и развитие в школе единой системы формирования патриотических чувств; сохранение, развитие и эффективное использование потенциала школы патриотической направленности.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1101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Основные задачи:</a:t>
            </a:r>
          </a:p>
          <a:p>
            <a:pPr>
              <a:buFontTx/>
              <a:buChar char="-"/>
            </a:pPr>
            <a:r>
              <a:rPr lang="ru-RU" sz="2000" dirty="0" smtClean="0"/>
              <a:t>Создание условий для формирования духовно-богатого, социально-активного гражданина;</a:t>
            </a:r>
          </a:p>
          <a:p>
            <a:pPr>
              <a:buFontTx/>
              <a:buChar char="-"/>
            </a:pPr>
            <a:r>
              <a:rPr lang="ru-RU" sz="2000" dirty="0" smtClean="0"/>
              <a:t>Снижения уровня правонарушений и вредных привычек средствами патриотического воспитания;</a:t>
            </a:r>
          </a:p>
          <a:p>
            <a:pPr>
              <a:buFontTx/>
              <a:buChar char="-"/>
            </a:pPr>
            <a:r>
              <a:rPr lang="ru-RU" sz="2000" dirty="0" smtClean="0"/>
              <a:t>Разработка механизмов, обеспечивающих координацию деятельности урочной и вне урочной системы мероприятий;</a:t>
            </a:r>
          </a:p>
          <a:p>
            <a:pPr>
              <a:buFontTx/>
              <a:buChar char="-"/>
            </a:pPr>
            <a:r>
              <a:rPr lang="ru-RU" sz="2000" dirty="0" smtClean="0"/>
              <a:t>Обобщение и распространение педагогического опыта работы педагогов по патриотическому воспитанию;</a:t>
            </a:r>
          </a:p>
          <a:p>
            <a:pPr>
              <a:buFontTx/>
              <a:buChar char="-"/>
            </a:pPr>
            <a:r>
              <a:rPr lang="ru-RU" sz="2000" dirty="0" smtClean="0"/>
              <a:t>Реализация системы программных мероприятий патриотической направленности и оценка их эффективности.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1492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Работа по основным направлениям системы патриотического воспитания поможет:</a:t>
            </a:r>
          </a:p>
          <a:p>
            <a:pPr>
              <a:buFontTx/>
              <a:buChar char="-"/>
            </a:pPr>
            <a:r>
              <a:rPr lang="ru-RU" dirty="0" smtClean="0"/>
              <a:t>Повысить патриотическое сознание, нравственные и этические ориентиры;</a:t>
            </a:r>
          </a:p>
          <a:p>
            <a:pPr>
              <a:buFontTx/>
              <a:buChar char="-"/>
            </a:pPr>
            <a:r>
              <a:rPr lang="ru-RU" dirty="0" smtClean="0"/>
              <a:t>Пониманию истинного значения интернационализма;</a:t>
            </a:r>
          </a:p>
          <a:p>
            <a:pPr>
              <a:buFontTx/>
              <a:buChar char="-"/>
            </a:pPr>
            <a:r>
              <a:rPr lang="ru-RU" dirty="0" smtClean="0"/>
              <a:t>Будет проявляться устойчивая тенденция повышения престижа военной службы в ВС РФ.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проблемы патриотического воспитания и основные направления их решения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2488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 smtClean="0"/>
              <a:t>В 1 – 4 классах дети осваивают такие патриотические идеи и ценности, как защита Отечества, идеи сплочения и укрепления России, ответственности за судьбу Родины;</a:t>
            </a:r>
          </a:p>
          <a:p>
            <a:pPr>
              <a:buFontTx/>
              <a:buChar char="-"/>
            </a:pPr>
            <a:r>
              <a:rPr lang="ru-RU" dirty="0" smtClean="0"/>
              <a:t>В 5 – 8 классах активизируется стремление к постижению окружающего мира и самоутверждению;</a:t>
            </a:r>
          </a:p>
          <a:p>
            <a:pPr>
              <a:buFontTx/>
              <a:buChar char="-"/>
            </a:pPr>
            <a:r>
              <a:rPr lang="ru-RU" dirty="0" smtClean="0"/>
              <a:t>В 9 – 11 классах активно развивается интеллектуальная сфера, предыдущий социальный опыт становится основой личной ответственности в  принятии самостоятельных решений, самореализации, самовоспитания.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реализации патриотического воспитания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6416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результате осуществления программы ожидается:</a:t>
            </a:r>
          </a:p>
          <a:p>
            <a:pPr>
              <a:buFontTx/>
              <a:buChar char="-"/>
            </a:pPr>
            <a:r>
              <a:rPr lang="ru-RU" sz="2400" dirty="0" smtClean="0"/>
              <a:t>Повышение качества  и количества мероприятий по организации и проведению патриотической работы;</a:t>
            </a:r>
          </a:p>
          <a:p>
            <a:pPr>
              <a:buFontTx/>
              <a:buChar char="-"/>
            </a:pPr>
            <a:r>
              <a:rPr lang="ru-RU" sz="2400" dirty="0" smtClean="0"/>
              <a:t>Формированию гражданской грамотности учащихся;</a:t>
            </a:r>
          </a:p>
          <a:p>
            <a:pPr>
              <a:buFontTx/>
              <a:buChar char="-"/>
            </a:pPr>
            <a:r>
              <a:rPr lang="ru-RU" sz="2400" dirty="0" smtClean="0"/>
              <a:t>Внедрение новых форм работы и повышение эффективности патриотической работы;</a:t>
            </a:r>
          </a:p>
          <a:p>
            <a:pPr>
              <a:buFontTx/>
              <a:buChar char="-"/>
            </a:pPr>
            <a:r>
              <a:rPr lang="ru-RU" sz="2400" dirty="0" smtClean="0"/>
              <a:t>Возрождение духовных ценностей школьника;</a:t>
            </a:r>
          </a:p>
          <a:p>
            <a:pPr>
              <a:buFontTx/>
              <a:buChar char="-"/>
            </a:pPr>
            <a:r>
              <a:rPr lang="ru-RU" sz="2400" dirty="0" smtClean="0"/>
              <a:t>Сохранения славных боевых и трудовых традиций края.</a:t>
            </a:r>
          </a:p>
          <a:p>
            <a:pPr>
              <a:buFontTx/>
              <a:buChar char="-"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эффективности реализации программы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034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1579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82</TotalTime>
  <Words>399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ПАТРИОТИЧЕСКОЕ ВОСПИТАНИЕ В ШКОЛЕ</vt:lpstr>
      <vt:lpstr>Обоснование для разработки программы</vt:lpstr>
      <vt:lpstr>Цели и задачи</vt:lpstr>
      <vt:lpstr>Цели и задачи</vt:lpstr>
      <vt:lpstr>Актуальные проблемы патриотического воспитания и основные направления их решения</vt:lpstr>
      <vt:lpstr>Основные этапы реализации патриотического воспитания</vt:lpstr>
      <vt:lpstr>Оценка эффективности реализации программы</vt:lpstr>
      <vt:lpstr>Слайд 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ПАТРИОТИЧЕСКОЕ ВОСПИТАНИЕ В ШКОЛЕ</dc:title>
  <dc:creator>павел</dc:creator>
  <cp:lastModifiedBy>1</cp:lastModifiedBy>
  <cp:revision>8</cp:revision>
  <dcterms:created xsi:type="dcterms:W3CDTF">2015-03-21T06:48:49Z</dcterms:created>
  <dcterms:modified xsi:type="dcterms:W3CDTF">2015-03-21T10:34:27Z</dcterms:modified>
</cp:coreProperties>
</file>