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7"/>
  </p:notesMasterIdLst>
  <p:sldIdLst>
    <p:sldId id="276" r:id="rId2"/>
    <p:sldId id="301" r:id="rId3"/>
    <p:sldId id="256" r:id="rId4"/>
    <p:sldId id="258" r:id="rId5"/>
    <p:sldId id="257" r:id="rId6"/>
    <p:sldId id="286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69" r:id="rId17"/>
    <p:sldId id="270" r:id="rId18"/>
    <p:sldId id="265" r:id="rId19"/>
    <p:sldId id="267" r:id="rId20"/>
    <p:sldId id="281" r:id="rId21"/>
    <p:sldId id="271" r:id="rId22"/>
    <p:sldId id="264" r:id="rId23"/>
    <p:sldId id="273" r:id="rId24"/>
    <p:sldId id="262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22007-7B8B-476A-B350-86DA47F2FAE6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2910B-1DE1-459C-91EA-E08D8BCF4D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68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16A31-7A0A-404E-90CF-40E4C9706E5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4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Леонид </a:t>
            </a:r>
            <a:r>
              <a:rPr lang="ru-RU" dirty="0" err="1" smtClean="0"/>
              <a:t>рознберг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8FE38-A507-4057-ACC6-0A32DC817BD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8FE38-A507-4057-ACC6-0A32DC817BDA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87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85130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10818"/>
      </p:ext>
    </p:extLst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194352"/>
      </p:ext>
    </p:extLst>
  </p:cSld>
  <p:clrMapOvr>
    <a:masterClrMapping/>
  </p:clrMapOvr>
  <p:transition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57736"/>
      </p:ext>
    </p:extLst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4433686"/>
      </p:ext>
    </p:extLst>
  </p:cSld>
  <p:clrMapOvr>
    <a:masterClrMapping/>
  </p:clrMapOvr>
  <p:transition spd="med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9350"/>
      </p:ext>
    </p:extLst>
  </p:cSld>
  <p:clrMapOvr>
    <a:masterClrMapping/>
  </p:clrMapOvr>
  <p:transition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8221"/>
      </p:ext>
    </p:extLst>
  </p:cSld>
  <p:clrMapOvr>
    <a:masterClrMapping/>
  </p:clrMapOvr>
  <p:transition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20580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34573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52402"/>
      </p:ext>
    </p:extLst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9427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55139"/>
      </p:ext>
    </p:extLst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604007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509993"/>
      </p:ext>
    </p:extLst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90972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8377"/>
      </p:ext>
    </p:extLst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5BE2D-A17C-4727-B5B1-62080D19EED0}" type="datetimeFigureOut">
              <a:rPr lang="ru-RU" smtClean="0"/>
              <a:pPr/>
              <a:t>17.08.2015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8D91E9-2C43-4560-9F38-0215D60E5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4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ransition spd="med" advClick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://bigslide.ru/images/15/14636/960/img9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bigslide.ru/images/15/14636/960/img10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bigslide.ru/images/15/14636/960/img7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bigslide.ru/images/15/14636/960/img1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bigslide.ru/images/15/14636/960/img1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bigslide.ru/images/15/14636/960/img6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jpeg"/><Relationship Id="rId5" Type="http://schemas.openxmlformats.org/officeDocument/2006/relationships/hyperlink" Target="http://bigslide.ru/images/15/14636/960/img2.jpg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rgbClr val="C00000"/>
                </a:solidFill>
                <a:latin typeface="Mistral" pitchFamily="66" charset="0"/>
              </a:rPr>
              <a:t>Строка,</a:t>
            </a:r>
            <a:br>
              <a:rPr lang="ru-RU" sz="7200" b="1" i="1" dirty="0" smtClean="0">
                <a:solidFill>
                  <a:srgbClr val="C00000"/>
                </a:solidFill>
                <a:latin typeface="Mistral" pitchFamily="66" charset="0"/>
              </a:rPr>
            </a:br>
            <a:r>
              <a:rPr lang="ru-RU" sz="7200" b="1" i="1" dirty="0" smtClean="0">
                <a:solidFill>
                  <a:srgbClr val="C00000"/>
                </a:solidFill>
                <a:latin typeface="Mistral" pitchFamily="66" charset="0"/>
              </a:rPr>
              <a:t> оборванная пулей…</a:t>
            </a:r>
            <a:endParaRPr lang="ru-RU" sz="7200" b="1" i="1" dirty="0">
              <a:solidFill>
                <a:srgbClr val="C00000"/>
              </a:solidFill>
              <a:latin typeface="Mistral" pitchFamily="66" charset="0"/>
            </a:endParaRPr>
          </a:p>
        </p:txBody>
      </p:sp>
      <p:pic>
        <p:nvPicPr>
          <p:cNvPr id="4" name="Вставай страна огромная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89942" y="5550089"/>
            <a:ext cx="609600" cy="609600"/>
          </a:xfrm>
        </p:spPr>
      </p:pic>
      <p:pic>
        <p:nvPicPr>
          <p:cNvPr id="1026" name="Picture 2" descr="http://im2-tub-ru.yandex.net/i?id=39e169f7bf54d92ae0d5f217a05a4f1f-121-144&amp;n=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6626" y="3418717"/>
            <a:ext cx="2276475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im1-tub-ru.yandex.net/i?id=0476d3f803f2fb3e6962383ae6612138-68-144&amp;n=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048" y="3493828"/>
            <a:ext cx="2620370" cy="226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im0-tub-ru.yandex.net/i?id=df657e8720932c1eacd523523e946535-32-144&amp;n=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1416" y="3869091"/>
            <a:ext cx="2219134" cy="198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im1-tub-ru.yandex.net/i?id=08a4056a2138eeefa7ac3417802ea90b-40-144&amp;n=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64221">
            <a:off x="6802034" y="130629"/>
            <a:ext cx="3272750" cy="2006930"/>
          </a:xfrm>
          <a:prstGeom prst="flowChartExtra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15598"/>
              </p:ext>
            </p:extLst>
          </p:nvPr>
        </p:nvGraphicFramePr>
        <p:xfrm>
          <a:off x="7595756" y="5841075"/>
          <a:ext cx="2556162" cy="39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162"/>
              </a:tblGrid>
              <a:tr h="3934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Воспитатель Е. </a:t>
                      </a:r>
                      <a:r>
                        <a:rPr lang="ru-RU" sz="1400" dirty="0" err="1" smtClean="0"/>
                        <a:t>Акбердина</a:t>
                      </a:r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805" y="1288459"/>
            <a:ext cx="46468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В 1931 году вышло нотное издание «Еврейской массовой песни» (для пения с сопровождением фортепиано) композитора Зиновия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Компанееца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 на слова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Шмуэла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Росина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 Переводил на идиш с русского, армянского и венгерского языков.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фото\НИКИТОС\a4a69370f0bc548c6c97f5867468968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8" y="798491"/>
            <a:ext cx="7027176" cy="4483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8925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126" y="1341274"/>
            <a:ext cx="47007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 июле 1941 года вместе с женой ушёл добровольцем в писательскую роту, оба погибли осенью 1941 года в оборонительных боях под Вязьмой. Сборник «Избранное» на русском языке был издан посмертно в </a:t>
            </a:r>
            <a:r>
              <a:rPr lang="ru-RU" sz="2000" b="1" dirty="0" smtClean="0">
                <a:solidFill>
                  <a:srgbClr val="FF0000"/>
                </a:solidFill>
              </a:rPr>
              <a:t>1958 году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Стихи </a:t>
            </a:r>
            <a:r>
              <a:rPr lang="ru-RU" sz="2000" b="1" dirty="0">
                <a:solidFill>
                  <a:srgbClr val="FF0000"/>
                </a:solidFill>
              </a:rPr>
              <a:t>включены также в сборники «Советские поэты, павшие на Великой Отечественной войне</a:t>
            </a:r>
            <a:r>
              <a:rPr lang="ru-RU" sz="2000" b="1" dirty="0" smtClean="0">
                <a:solidFill>
                  <a:srgbClr val="FF0000"/>
                </a:solidFill>
              </a:rPr>
              <a:t>», </a:t>
            </a:r>
            <a:r>
              <a:rPr lang="ru-RU" sz="2000" b="1" dirty="0">
                <a:solidFill>
                  <a:srgbClr val="FF0000"/>
                </a:solidFill>
              </a:rPr>
              <a:t>«Великая Отечественная: стихотворения и поэмы» </a:t>
            </a:r>
            <a:r>
              <a:rPr lang="ru-RU" sz="2000" b="1" dirty="0" smtClean="0">
                <a:solidFill>
                  <a:srgbClr val="FF0000"/>
                </a:solidFill>
              </a:rPr>
              <a:t>и </a:t>
            </a:r>
            <a:r>
              <a:rPr lang="ru-RU" sz="2000" b="1" dirty="0">
                <a:solidFill>
                  <a:srgbClr val="FF0000"/>
                </a:solidFill>
              </a:rPr>
              <a:t>«Советская еврейская поэзия</a:t>
            </a:r>
            <a:r>
              <a:rPr lang="ru-RU" sz="2000" b="1" dirty="0" smtClean="0">
                <a:solidFill>
                  <a:srgbClr val="FF0000"/>
                </a:solidFill>
              </a:rPr>
              <a:t>».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528">
            <a:off x="4958502" y="260649"/>
            <a:ext cx="2748583" cy="456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314">
            <a:off x="8003968" y="1134965"/>
            <a:ext cx="2914403" cy="537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35249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132" y="609600"/>
            <a:ext cx="7184943" cy="11049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Багрицкий Всеволод Эдуардович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s://upload.wikimedia.org/wikipedia/ru/8/8e/Bagritsky_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0"/>
            <a:ext cx="4543425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33152" y="1836471"/>
            <a:ext cx="53557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Дата рождения: 1922 г.</a:t>
            </a:r>
          </a:p>
          <a:p>
            <a:pPr lvl="0"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Место рождения: Одесса.</a:t>
            </a:r>
          </a:p>
          <a:p>
            <a:pPr lvl="0"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  Советский литератор, поэт. Всеволод работал литературным консультантом «Пионерской правды». В 1938 году он выдавал знакомым неопубликованное стихотворение арестованного Осипа Мандельштама «Мой щегол, я голову закину…» за своё, а также переписал его. В 1978 году в сборнике «Бессмертие» «Щегол» был вновь напечатан как  стихотворение Всеволода Багрицкого.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27381" y="200025"/>
            <a:ext cx="11288382" cy="58212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Бывает так, что в тишине...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» Из кухни чад налезал столбом...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Ты помнишь дачу и качели...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Вступление к поэме (Простой папиросный коробок...)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Мне противно жить не раздеваясь...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Хотел я написать поэму...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Гость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Над дальней равниной...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Я приехал сюда...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Дорога в жизнь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 Отчего же дым над городом...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»Ожидание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52655" y="2968831"/>
            <a:ext cx="5664529" cy="16269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стихотворения Всеволода Багрицкого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Леонид  Розенберг </a:t>
            </a:r>
            <a:endParaRPr lang="ru-RU" sz="6600" dirty="0"/>
          </a:p>
        </p:txBody>
      </p:sp>
      <p:pic>
        <p:nvPicPr>
          <p:cNvPr id="4" name="Рисунок 3" descr="den_pobedy_str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87488" y="1268761"/>
            <a:ext cx="9505056" cy="49859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</a:t>
            </a:r>
            <a:r>
              <a:rPr lang="ru-RU" sz="3600" b="1" dirty="0" smtClean="0">
                <a:ln w="50800"/>
                <a:solidFill>
                  <a:srgbClr val="003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Леонид  Розенберг </a:t>
            </a:r>
          </a:p>
          <a:p>
            <a:endParaRPr lang="ru-RU" sz="3200" b="1" dirty="0" smtClean="0">
              <a:ln w="50800"/>
              <a:solidFill>
                <a:srgbClr val="0036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b="1" dirty="0" smtClean="0">
              <a:ln w="50800"/>
              <a:solidFill>
                <a:srgbClr val="0036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b="1" dirty="0" smtClean="0">
                <a:ln w="50800"/>
                <a:solidFill>
                  <a:srgbClr val="003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…</a:t>
            </a:r>
            <a:r>
              <a:rPr lang="ru-RU" sz="2400" b="1" dirty="0" smtClean="0">
                <a:ln w="50800"/>
                <a:solidFill>
                  <a:srgbClr val="003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ПОЭТ, НЕ ВЕРНУВШИЙСЯ С ВОЙНЫ  </a:t>
            </a:r>
          </a:p>
          <a:p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                                   </a:t>
            </a:r>
            <a:endParaRPr lang="ru-RU" sz="1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Леонид  Розенберг </a:t>
            </a:r>
            <a:endParaRPr lang="ru-RU" sz="6600" dirty="0"/>
          </a:p>
        </p:txBody>
      </p:sp>
      <p:pic>
        <p:nvPicPr>
          <p:cNvPr id="4" name="Рисунок 3" descr="den_pobedy_str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03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60073" y="1959497"/>
            <a:ext cx="3669475" cy="42473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Артподготовка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Часы в руке у генерала.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Ждут у орудий номера.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За стрелками следя устало,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Он тихо говорит: «Пора».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Качнулось небо в редких звездах,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И, ветви елей шевеля,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Разорванный метнулся воздух,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И тяжко дрогнула земля.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За муки Родины любимой,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За слезы русских матерей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Рванулся в ночь неумолимый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Огонь тяжелых батарей.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Он темноту ночную выжег,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Но снова залп и вновь другой…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Зарницы орудийных вспышек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Дым заволок пороховой.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У раскалившихся орудий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Горячая работа шла.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Оглохшие от гула люди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Разделись чуть не догола.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Во имя праведного мщенья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 расположении врага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Бушует смерч уничтоженья,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Огня и стали ураган.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 залог успешного похода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Огонь преграды все прорвет.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На штурм поднимется пехота, 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И ринутся полки вперед.</a:t>
            </a:r>
          </a:p>
          <a:p>
            <a:r>
              <a:rPr lang="ru-RU" sz="10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1944 г. </a:t>
            </a:r>
            <a:endParaRPr lang="ru-RU" sz="10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392" y="476673"/>
            <a:ext cx="1050378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Имя  поэта Леонида Розенберга встречается  в перечне имен молодых литераторов, не вернувшихся с войны. О Леониде Розенберге известно не много. Он родился 6 мая 1924 года в Одессе. В начале войны он с мамой Марией Михайловной эвакуировался в Новосибирск, откуда и был призван на фронт в 1942 году. Все свои стихи Леонид посылал в письмах домой. Юный лейтенант - артериллист погиб в августе 1944 года у города Карсава в Прибалтике. Похоронен на воинском братском кладбище в Латвийском поселке Тылжа. Он погиб, но стихи его сохранились.</a:t>
            </a:r>
          </a:p>
          <a:p>
            <a:pPr>
              <a:defRPr/>
            </a:pPr>
            <a:endParaRPr lang="ru-RU" sz="14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29525" y="1957388"/>
            <a:ext cx="3186113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На отвоеванном вчера лишь полустанке.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Решив отметить дело наших рук,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В накуренной, натопленной землянке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Мы у огня уселись в тесный круг.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Тройного вина достали мы к обеду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(поскольку утром выпили свое)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И выпили по стопке за победу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И за друзей погибших за нее.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Потом решили: каждый пусть из нас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Поднимет тост заветный самый свой,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А пить всем вместе каждый раз.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Так порешили мы между собой.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В землянке не подняться в полный рост,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Но все ж, когда за друга пригубя,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Я в свой черед сказать был должен тост,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Я встал и поднял чарку за тебя.</a:t>
            </a:r>
          </a:p>
          <a:p>
            <a:r>
              <a:rPr lang="ru-RU" sz="1100" i="1" dirty="0" smtClean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  1944 г. 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042556"/>
            <a:ext cx="5617029" cy="399880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Борис Андреевич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Богатков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1922 – 1943)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Погиб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11 августа 1943 года, песней поднимая в атаку свой взвод.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Ему был 21 год…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1746" name="Picture 2" descr="Борис Андреевич Богатков (1922 – 1943) Погиб 11 августа 1943 года, песней под...">
            <a:hlinkClick r:id="rId4" tooltip="Борис Андреевич Богатков (1922 – 1943) Погиб 11 августа 1943 года, песней под...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7391" t="4438" r="1438" b="5597"/>
          <a:stretch/>
        </p:blipFill>
        <p:spPr bwMode="auto">
          <a:xfrm>
            <a:off x="6531429" y="867630"/>
            <a:ext cx="4211036" cy="512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090" y="4742743"/>
            <a:ext cx="1304925" cy="1474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rederik-Shopen-Sad-Ede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Михаил Валентинович Кульчицкий (1919 – 1943) 19 января 1943 года погиб в бою ...">
            <a:hlinkClick r:id="rId2" tooltip="Михаил Валентинович Кульчицкий (1919 – 1943) 19 января 1943 года погиб в бою ...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6154" t="3378" r="1716" b="3733"/>
          <a:stretch/>
        </p:blipFill>
        <p:spPr bwMode="auto">
          <a:xfrm>
            <a:off x="831271" y="1603169"/>
            <a:ext cx="3428069" cy="476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09" y="4778375"/>
            <a:ext cx="1304925" cy="1474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0118" y="1745673"/>
            <a:ext cx="54507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Михаил Валентинович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Кульчицкий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1919 – 1943)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19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января 1943 года погиб в бою под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Сталинградом в 23 года…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902" y="380010"/>
            <a:ext cx="7778338" cy="1971303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888177"/>
            <a:ext cx="3965918" cy="415318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Николай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Майоров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(1919 – 1942)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Убит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 бою под Смоленском 8 февраля 1942 года.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22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года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8674" name="Picture 2" descr="Николай Майоров (1919 – 1942) Убит в бою под Смоленском 8 февраля 1942 года. ...">
            <a:hlinkClick r:id="rId2" tooltip="Николай Майоров (1919 – 1942) Убит в бою под Смоленском 8 февраля 1942 года. ...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6125"/>
          <a:stretch/>
        </p:blipFill>
        <p:spPr bwMode="auto">
          <a:xfrm>
            <a:off x="5296395" y="321326"/>
            <a:ext cx="3994290" cy="569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9" y="4671373"/>
            <a:ext cx="1304925" cy="1474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6265" y="1306286"/>
            <a:ext cx="4750129" cy="49163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Владимир Михайлович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Чугунов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1911- 1943)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Погиб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5 июля 1943 года на Курской дуге, поднимая своих бойцов в атаку.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На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деревянном обелиске друзья написали: «Здесь похоронен Владимир Чугунов - воин - поэт - гражданин, павший 5 июля 1943 ».</a:t>
            </a:r>
          </a:p>
          <a:p>
            <a:endParaRPr lang="ru-RU" dirty="0"/>
          </a:p>
        </p:txBody>
      </p:sp>
      <p:pic>
        <p:nvPicPr>
          <p:cNvPr id="26626" name="Picture 2" descr="Владимир Михайлович Чугунов (1911- 1943) Погиб 5 июля 1943 года на Курской ду...">
            <a:hlinkClick r:id="rId2" tooltip="Владимир Михайлович Чугунов (1911- 1943) Погиб 5 июля 1943 года на Курской ду...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9678" t="60750" r="26442"/>
          <a:stretch/>
        </p:blipFill>
        <p:spPr bwMode="auto">
          <a:xfrm>
            <a:off x="5617230" y="961901"/>
            <a:ext cx="5273665" cy="419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89" y="4813528"/>
            <a:ext cx="1304925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58" y="736270"/>
            <a:ext cx="9571512" cy="16981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На фронтах Великой Отечественной войны погибло 48 поэтов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1885" y="2777069"/>
            <a:ext cx="4999511" cy="267370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Самому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старшему из них – Самуилу </a:t>
            </a:r>
            <a:r>
              <a:rPr lang="ru-RU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Росину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было 49 лет. 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Самым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младшим - Всеволоду Багрицкому, Леониду Розенбергу и Борису Смоленскому едва исполнилось 20…</a:t>
            </a: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97" y="2648197"/>
            <a:ext cx="5575944" cy="3455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508067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10630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5573" y="2692851"/>
            <a:ext cx="3962905" cy="3880773"/>
          </a:xfrm>
        </p:spPr>
        <p:txBody>
          <a:bodyPr/>
          <a:lstStyle/>
          <a:p>
            <a:r>
              <a:rPr lang="ru-RU" dirty="0" smtClean="0"/>
              <a:t>                                                     </a:t>
            </a:r>
            <a:endParaRPr lang="ru-RU" dirty="0"/>
          </a:p>
        </p:txBody>
      </p:sp>
      <p:pic>
        <p:nvPicPr>
          <p:cNvPr id="5" name="Picture 2" descr="http://im2-tub-ru.yandex.net/i?id=76a1dafa4dfadd18ce8efb14fc69a7f0-118-144&amp;n=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18" y="1104405"/>
            <a:ext cx="4800984" cy="461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57" y="4570202"/>
            <a:ext cx="1304925" cy="147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4461" y="39350"/>
            <a:ext cx="48220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endParaRPr lang="ru-RU" sz="2000" dirty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endParaRPr lang="ru-RU" sz="2000" dirty="0" smtClean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endParaRPr lang="ru-RU" sz="2000" dirty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endParaRPr lang="ru-RU" sz="2000" dirty="0" smtClean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     Георгий Суворов</a:t>
            </a:r>
          </a:p>
          <a:p>
            <a:endParaRPr lang="ru-RU" sz="2800" dirty="0" smtClean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Он 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погиб совсем молодым – немного не дожив до своего 25-летия. «Свой добрый век мы прожили как люди. И для людей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» 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390" y="1282535"/>
            <a:ext cx="4263241" cy="47588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rgbClr val="FF0000"/>
                </a:solidFill>
                <a:latin typeface="Arial Black" pitchFamily="34" charset="0"/>
              </a:rPr>
              <a:t>Григор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Акопян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24-летний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старший сержант, командир танка, погиб в 1944 году в боях за освобождение украинского города Шполы. Он был награжден двумя орденами Славы, орденами Отечественной войны I степени и Красной Звезды, двумя медалями «За отвагу».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6866" name="Picture 2" descr="Григор Акопян – 24-летний старший сержант, командир танка, погиб в 1944 году ...">
            <a:hlinkClick r:id="rId2" tooltip="Григор Акопян – 24-летний старший сержант, командир танка, погиб в 1944 году ...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1789" t="62314" r="25820"/>
          <a:stretch/>
        </p:blipFill>
        <p:spPr bwMode="auto">
          <a:xfrm>
            <a:off x="5121014" y="961901"/>
            <a:ext cx="4818633" cy="370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89" y="5027757"/>
            <a:ext cx="130492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2" y="1638795"/>
            <a:ext cx="4844693" cy="45559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Борис Моисеевич Смоленский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1921-1941)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16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ноября 1941 года погиб в бою. 20 лет </a:t>
            </a: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29698" name="Picture 2" descr="Борис Моисеевич Смоленский (1921-1941) 16 ноября 1941 года погиб в бою. 20 лет">
            <a:hlinkClick r:id="rId2" tooltip="Борис Моисеевич Смоленский (1921-1941) 16 ноября 1941 года погиб в бою. 20 лет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299" t="3391" b="3501"/>
          <a:stretch/>
        </p:blipFill>
        <p:spPr bwMode="auto">
          <a:xfrm>
            <a:off x="5842660" y="524688"/>
            <a:ext cx="3823854" cy="519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90" y="4528993"/>
            <a:ext cx="130492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6883"/>
            <a:ext cx="8596668" cy="17812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Моабитская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тюрьма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4818" name="Picture 2" descr="http://im0-tub-ru.yandex.net/i?id=79c6cbb71b33ec452cebe3de6db3e525-59-144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759" y="1918608"/>
            <a:ext cx="3878074" cy="348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im3-tub-ru.yandex.net/i?id=fe8ab038c7676640a6b91507c9abcd31-138-144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7811" y="2167990"/>
            <a:ext cx="2485622" cy="195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://im2-tub-ru.yandex.net/i?id=891870ae9015fa920dfb229268f3ef61-08-144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7281" y="4125578"/>
            <a:ext cx="2425390" cy="167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http://im2-tub-ru.yandex.net/i?id=fe335fe27923d8e5dca3b1d3df775928-126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3952" y="2382503"/>
            <a:ext cx="1982317" cy="152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Picture 10" descr="http://im0-tub-ru.yandex.net/i?id=9736db24ccf1fff9ce5240da9b4a3f3f-87-144&amp;n=21"/>
          <p:cNvPicPr>
            <a:picLocks noChangeAspect="1" noChangeArrowheads="1"/>
          </p:cNvPicPr>
          <p:nvPr/>
        </p:nvPicPr>
        <p:blipFill rotWithShape="1">
          <a:blip r:embed="rId8" cstate="print"/>
          <a:srcRect b="14836"/>
          <a:stretch/>
        </p:blipFill>
        <p:spPr bwMode="auto">
          <a:xfrm>
            <a:off x="6748529" y="3823022"/>
            <a:ext cx="2807793" cy="204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8" name="Picture 12" descr="http://im1-tub-ru.yandex.net/i?id=cdebb65050f483824767f0a542846bb3-77-144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3715" y="335477"/>
            <a:ext cx="2053236" cy="157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0" name="Picture 14" descr="http://im2-tub-ru.yandex.net/i?id=804d7fa37be8d31d1a0fa30f614f2d13-27-144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603" y="489856"/>
            <a:ext cx="2760002" cy="17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4" name="Picture 18" descr="http://im1-tub-ru.yandex.net/i?id=ce33b18b54848f61242f9ce5826ba7fa-46-144&amp;n=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11387" y="196924"/>
            <a:ext cx="4310741" cy="232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Филипп Гогенгейм – Варварство (стихи Муса Джалиль) (www.peta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959439" y="525681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Zvuk-metronoma-Minuta-molchaniy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24578" name="Picture 2" descr="Всеволод Багрицкий Борис Богатков Борис Смоленский Николай Майоров Михаил Кул...">
            <a:hlinkClick r:id="rId5" tooltip="Всеволод Багрицкий Борис Богатков Борис Смоленский Николай Майоров Михаил Кул..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943" y="309093"/>
            <a:ext cx="9105699" cy="610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6436" y="451262"/>
            <a:ext cx="4488873" cy="12825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 ваше мужество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 бою, 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 вашу боль,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За ваши раны, 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 жизнь счастливую мою - 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Земной поклон вам, ветераны! 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986" name="Picture 2" descr="http://im1-tub-ru.yandex.net/i?id=896c8296d24299a48a75d20b4f92cd75-09-144&amp;n=24"/>
          <p:cNvPicPr>
            <a:picLocks noChangeAspect="1" noChangeArrowheads="1"/>
          </p:cNvPicPr>
          <p:nvPr/>
        </p:nvPicPr>
        <p:blipFill rotWithShape="1">
          <a:blip r:embed="rId2" cstate="print"/>
          <a:srcRect t="5123" r="3584"/>
          <a:stretch/>
        </p:blipFill>
        <p:spPr bwMode="auto">
          <a:xfrm>
            <a:off x="340130" y="165709"/>
            <a:ext cx="6476305" cy="603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98600"/>
            <a:ext cx="3854450" cy="1277938"/>
          </a:xfrm>
        </p:spPr>
        <p:txBody>
          <a:bodyPr>
            <a:noAutofit/>
          </a:bodyPr>
          <a:lstStyle/>
          <a:p>
            <a:r>
              <a:rPr lang="ru-RU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-1" y="1662113"/>
            <a:ext cx="4374573" cy="3698875"/>
          </a:xfrm>
        </p:spPr>
        <p:txBody>
          <a:bodyPr>
            <a:noAutofit/>
          </a:bodyPr>
          <a:lstStyle/>
          <a:p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AutoShape 4" descr="Картинки по запросу всеволод багрицкий"/>
          <p:cNvSpPr>
            <a:spLocks noChangeAspect="1" noChangeArrowheads="1"/>
          </p:cNvSpPr>
          <p:nvPr/>
        </p:nvSpPr>
        <p:spPr bwMode="auto">
          <a:xfrm flipH="1" flipV="1">
            <a:off x="460374" y="160338"/>
            <a:ext cx="161633" cy="16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upload.wikimedia.org/wikipedia/ru/thumb/8/8e/Bagritsky_VE.jpg/200px-Bagritsky_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584120"/>
            <a:ext cx="3387522" cy="36340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18266" y="2103075"/>
            <a:ext cx="4681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bg2"/>
              </a:solidFill>
            </a:endParaRPr>
          </a:p>
          <a:p>
            <a:endParaRPr lang="ru-RU" sz="2400" b="1" i="1" dirty="0">
              <a:solidFill>
                <a:schemeClr val="bg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7060" y="583684"/>
            <a:ext cx="4573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Всеволод Багрицкий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0691" y="5641073"/>
            <a:ext cx="7120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Погиб при выполнении боевого задания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26 февраля 1942 г. </a:t>
            </a:r>
          </a:p>
        </p:txBody>
      </p:sp>
    </p:spTree>
    <p:extLst>
      <p:ext uri="{BB962C8B-B14F-4D97-AF65-F5344CB8AC3E}">
        <p14:creationId xmlns:p14="http://schemas.microsoft.com/office/powerpoint/2010/main" val="342235433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81" y="166256"/>
            <a:ext cx="4702628" cy="27907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6" name="Picture 4" descr="http://myautumn.ru/wp-content/uploads/2013/11/Otra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3" y="970197"/>
            <a:ext cx="3259281" cy="37101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38600" y="-8504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Николай 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Отрада</a:t>
            </a:r>
            <a:r>
              <a:rPr lang="ru-RU" sz="14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1400" dirty="0">
                <a:solidFill>
                  <a:srgbClr val="FF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6738" y="47084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8472" y="5077768"/>
            <a:ext cx="87283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Родился в 1918 году в деревне Николаевка Воронежской губернии. </a:t>
            </a:r>
            <a:br>
              <a:rPr lang="ru-RU" sz="24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4 марта 1940 года под Суоярви попал в окружение, бросился на прорыв и был убит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226301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upoem.ru/images/koga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0" y="725712"/>
            <a:ext cx="4162425" cy="45545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2912" y="3105835"/>
            <a:ext cx="4031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11386" y="2551837"/>
            <a:ext cx="4702629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Павел Коган </a:t>
            </a:r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родился 4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июля 1918г. 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 1941, когда началась война, ушел добровольцем на фронт.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 1942 23 сентября погиб в боях под Новороссийском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Было ему 24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года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57471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Япония в войне: 1941 - 1945 годы. Фото, Вторая мировая война, Япония фото shot013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591869" cy="428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Великая Отечественная война (1941-1945) - фотохрони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544" y="0"/>
            <a:ext cx="5317178" cy="422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Уникальные архивные снимки. Часть-25 &quot; Фото девушек, смешные фото приколы, видео приколы, прикольные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5397"/>
            <a:ext cx="3111690" cy="257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Сайт сельского поселения Георгиевка - Стихи и песни о войне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7014" y="3693923"/>
            <a:ext cx="4457700" cy="316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&quot;Пусть солдаты немного поспят&quot;. Лики войны. Фотографии Второй мировой войны Общество Фотогалерея Новости. Новости дня на сайте 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1868" y="3305939"/>
            <a:ext cx="4900551" cy="33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3" y="185737"/>
            <a:ext cx="6715125" cy="448126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Росин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Самуил 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Изральевич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ShmuelRos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468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2300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5631" y="-243408"/>
            <a:ext cx="5047012" cy="21602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/>
                <a:ea typeface="Calibri"/>
              </a:rPr>
              <a:t>Самуил </a:t>
            </a:r>
            <a:r>
              <a:rPr lang="ru-RU" b="1" dirty="0" err="1">
                <a:solidFill>
                  <a:srgbClr val="0070C0"/>
                </a:solidFill>
                <a:latin typeface="Arial"/>
                <a:ea typeface="Calibri"/>
              </a:rPr>
              <a:t>Росин</a:t>
            </a:r>
            <a:r>
              <a:rPr lang="ru-RU" b="1" dirty="0">
                <a:solidFill>
                  <a:srgbClr val="0070C0"/>
                </a:solidFill>
                <a:latin typeface="Arial"/>
                <a:ea typeface="Calibri"/>
              </a:rPr>
              <a:t> родился в местечке Шумячи в семье </a:t>
            </a:r>
            <a:r>
              <a:rPr lang="ru-RU" b="1" dirty="0" smtClean="0">
                <a:solidFill>
                  <a:srgbClr val="0070C0"/>
                </a:solidFill>
                <a:latin typeface="Arial"/>
                <a:ea typeface="Calibri"/>
              </a:rPr>
              <a:t>возчика.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9680" y="1947553"/>
            <a:ext cx="5030203" cy="370653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Родился в бедной еврейской семье. Начальное образование религиозно-традиционное (еврейское). Основательного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светского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образования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 получил,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малярничал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юных лет на поденной работе и в свободное от работы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время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занимался самообразованием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Жил в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Екатеринославе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Харькове, 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Одессе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 Пензе, еврейских сельскохозяйственных колониях в Крыму. Был членом Бунда.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1921 года — в Москве, работал воспитателем в детском саду.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09391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8758" y="171451"/>
            <a:ext cx="52488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effectLst/>
              <a:latin typeface="Arial"/>
              <a:ea typeface="Calibri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Arial"/>
              <a:ea typeface="Calibri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/>
              <a:latin typeface="Arial"/>
              <a:ea typeface="Calibri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Дебютировал стихами «Будильник» и «Поденщику» в минской газете «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Векер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» в 1917 году. Печатал стихи и рассказы в журналах «Пролит», «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Юнгвалд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» (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Молодёжь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), «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Советиш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», «Форпост», Первые сборники стихотворений вышли в 1919 году — «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Бобэ-майсэс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» (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Бабушкины сказки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, стихи и поэмы</a:t>
            </a:r>
            <a:r>
              <a:rPr lang="ru-RU" sz="2400" b="1" dirty="0" smtClean="0">
                <a:solidFill>
                  <a:srgbClr val="FF0000"/>
                </a:solidFill>
                <a:latin typeface="Arial"/>
                <a:ea typeface="Calibri"/>
              </a:rPr>
              <a:t>),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 (поэма 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Верность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, Москва, 1941)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D:\фото\НИКИТОС\bobe-may_6467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522815"/>
            <a:ext cx="4286806" cy="561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5957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688</TotalTime>
  <Words>716</Words>
  <Application>Microsoft Office PowerPoint</Application>
  <PresentationFormat>Широкоэкранный</PresentationFormat>
  <Paragraphs>163</Paragraphs>
  <Slides>25</Slides>
  <Notes>3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Arial</vt:lpstr>
      <vt:lpstr>Arial Black</vt:lpstr>
      <vt:lpstr>Calibri</vt:lpstr>
      <vt:lpstr>Lucida Sans Unicode</vt:lpstr>
      <vt:lpstr>Mistral</vt:lpstr>
      <vt:lpstr>Times New Roman</vt:lpstr>
      <vt:lpstr>Wingdings</vt:lpstr>
      <vt:lpstr>Wingdings 3</vt:lpstr>
      <vt:lpstr>Грань</vt:lpstr>
      <vt:lpstr>Строка,  оборванная пулей…</vt:lpstr>
      <vt:lpstr>На фронтах Великой Отечественной войны погибло 48 поэтов</vt:lpstr>
      <vt:lpstr> </vt:lpstr>
      <vt:lpstr>  </vt:lpstr>
      <vt:lpstr>Презентация PowerPoint</vt:lpstr>
      <vt:lpstr>Презентация PowerPoint</vt:lpstr>
      <vt:lpstr>   Росин Самуил  Изральевич</vt:lpstr>
      <vt:lpstr>Самуил Росин родился в местечке Шумячи в семье возчика.</vt:lpstr>
      <vt:lpstr>Презентация PowerPoint</vt:lpstr>
      <vt:lpstr>Презентация PowerPoint</vt:lpstr>
      <vt:lpstr>Презентация PowerPoint</vt:lpstr>
      <vt:lpstr>Багрицкий Всеволод Эдуардович</vt:lpstr>
      <vt:lpstr>Все стихотворения Всеволода Багрицкого</vt:lpstr>
      <vt:lpstr>Леонид  Розенберг </vt:lpstr>
      <vt:lpstr>Леонид  Розенберг </vt:lpstr>
      <vt:lpstr> </vt:lpstr>
      <vt:lpstr>Презентация PowerPoint</vt:lpstr>
      <vt:lpstr>                                                                               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За ваше мужество  в бою,  За вашу боль,  За ваши раны,  За жизнь счастливую мою -  Земной поклон вам, ветераны!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Всеволод Эдуардович Багрицкий Все́волод Эдуа́рдович Багри́цкий — советский литератор, поэт. При жизни его стихи почти не публиковались.</dc:title>
  <dc:creator>1</dc:creator>
  <cp:lastModifiedBy>ррр</cp:lastModifiedBy>
  <cp:revision>80</cp:revision>
  <dcterms:created xsi:type="dcterms:W3CDTF">2014-08-25T12:01:58Z</dcterms:created>
  <dcterms:modified xsi:type="dcterms:W3CDTF">2015-08-17T07:14:28Z</dcterms:modified>
</cp:coreProperties>
</file>