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2" r:id="rId4"/>
    <p:sldId id="266" r:id="rId5"/>
    <p:sldId id="258" r:id="rId6"/>
    <p:sldId id="271" r:id="rId7"/>
    <p:sldId id="259" r:id="rId8"/>
    <p:sldId id="260" r:id="rId9"/>
    <p:sldId id="261" r:id="rId10"/>
    <p:sldId id="262" r:id="rId11"/>
    <p:sldId id="263" r:id="rId12"/>
    <p:sldId id="264" r:id="rId13"/>
    <p:sldId id="273" r:id="rId14"/>
    <p:sldId id="274" r:id="rId15"/>
    <p:sldId id="265" r:id="rId16"/>
    <p:sldId id="267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D4C0F-4957-44E2-9B90-9708A3AA7CEB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EA191-657F-4EF3-B745-7F64DB2376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EA191-657F-4EF3-B745-7F64DB23761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gif"/><Relationship Id="rId7" Type="http://schemas.openxmlformats.org/officeDocument/2006/relationships/image" Target="../media/image10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Школьные конфликты: виды, пути решения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000504"/>
            <a:ext cx="7406640" cy="2214578"/>
          </a:xfrm>
        </p:spPr>
        <p:txBody>
          <a:bodyPr>
            <a:normAutofit lnSpcReduction="10000"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pPr algn="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МАОУ «СОШ №147 г.Челябинска» Социальный </a:t>
            </a:r>
            <a:r>
              <a:rPr lang="ru-RU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 </a:t>
            </a:r>
          </a:p>
          <a:p>
            <a:pPr algn="r"/>
            <a:r>
              <a:rPr lang="ru-RU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Прокопьева Юлия Анатольевна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C:\Documents and Settings\Администратор\Рабочий стол\картинки\LaST (ObjectDock)\LaST (Announcement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43116"/>
            <a:ext cx="2500312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Администратор\Рабочий стол\картинки\LaST (ObjectDock)\Keyboard Launchp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143116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Администратор\Рабочий стол\картинки\LaST (ObjectDock)\Keyboard Launchp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714488"/>
            <a:ext cx="2005013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Способы решения конфликта с родителями ученика: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1.При возникновении конфликтной ситуации в школе важно разобраться в ней спокойно, реально, без искажения посмотреть на вещи. Когда ситуация трезво оценена и проблема обрисована, учителю проще найти истинную причину конфликта с «трудным» родителем, оценить правильность действий обеих сторон, наметить путь к конструктивному разрешению неприятного момента.</a:t>
            </a: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2.Следующим этапом на пути к согласию станет открытый диалог учителя и родителя, где стороны равны. Проведенный анализ ситуации поможет педагогу выразить свои мысли и представления о проблеме родителю, проявить понимание, прояснить общую цель, вместе найти выход из сложившейся ситуации. </a:t>
            </a:r>
          </a:p>
          <a:p>
            <a:pPr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3.После разрешения конфликта, сделанные выводы о том, что сделано неправильно и как следовало бы действовать, чтобы напряженный момент не наступил, помогут предотвратить подобные ситуации в будущем.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Конфликт в системе «Учитель – ученик»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конфликтов между учителем и учениками: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•отсутствие единства в требованиях учителей;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•чрезмерное количество требований к ученику;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•непостоянство требований учителя;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•невыполнение требований самим учителем;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•ученик считает себя недооцененным;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•учитель не может примириться с недостатками ученика;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•личные качества учителя или ученика (раздражительность, беспомощность, грубость) 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 конфликта учителя и ученика: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Естественной реакцией на раздражительность и повышение голоса являются аналогичные действия. Следствием разговора на повышенных тонах станет обострение конфликта. Поэтому правильным действием со стороны учителя будет спокойный, доброжелательный, уверенный тон в ответ на бурную реакцию ученика. Скоро и ребенок «заразится» спокойствием педагога.</a:t>
            </a:r>
          </a:p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Стоит отметить, что при диалоге между учителем и учеником важно учитывать определенные вещи. Стоит подготовиться к нему заранее, чтобы знать, что сказать ребенку. Спокойный тон и отсутствие негативных эмоций — то, что нужно для получения хорошего результата. А командный тон, который часто используют учителя, упреки и угрозы — лучше забыть. Нужно уметь слушать и слышать ребенка.</a:t>
            </a:r>
          </a:p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При необходимости наказания, стоит продумать его таким образом, чтобы исключить унижение ученика, изменение отношения к нему.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конфликта: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Позитивные - развитие личности, познание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друга, повышение авторитета, психологическая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разрядка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Негативные - депрессия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угроза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ощущение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насилия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давления, социальная пассивность, снижение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326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урегулированию конфликта: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1. Конфликт– это реальность, убежать от него не получится, игра в прятки не решит проблему.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Сдерживай эмоции- научись не вовлекать в свое решение ЭГО и эмоции.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Учись бороться с проблемой, а не с человеком. Конфликт возникает из-за спорного вопроса (сложной ситуации), а не из-за человека. Не переходи на личности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4. Проявляй уважение. Прислушивайся к другому человеку. Слушай внимательно, следи за тоном. Иногда не столько слова, а тон с которым они сказаны могут сильно обидеть вашего собеседника.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Учись договариваться. Это самый важный навык, который следует приобрести. Умение договариваться пригодится тебе в долгосрочной перспективе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6. Демонстрируй вежливую настойчивость. При решении конфликтов не нужно проявлять ни пассивность, ни агрессию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7. Будь понимающим. Попробуй поставить себя на место другого человека. Не занимай оборонительную позицию и внимательно анализируй ситуацию с различных точек зрения.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8. Научись извиняться. Встань перед зеркалом и тренируйся, если это необходимо! Только сильный человек может сказать «извини». Это простое слово творит чудеса, попробуй!</a:t>
            </a:r>
          </a:p>
        </p:txBody>
      </p:sp>
    </p:spTree>
    <p:extLst>
      <p:ext uri="{BB962C8B-B14F-4D97-AF65-F5344CB8AC3E}">
        <p14:creationId xmlns:p14="http://schemas.microsoft.com/office/powerpoint/2010/main" val="102989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Единые решения любого школьного конфликта: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 algn="just"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Спокойствие;</a:t>
            </a:r>
          </a:p>
          <a:p>
            <a:pPr marL="596646" indent="-514350" algn="just"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ситуации без превратности;</a:t>
            </a:r>
          </a:p>
          <a:p>
            <a:pPr marL="596646" indent="-514350" algn="just"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Открытый диалог между конфликтующими сторонами, умение выслушать собеседника, спокойно изложить свой взгляд на проблему конфликта; </a:t>
            </a:r>
          </a:p>
          <a:p>
            <a:pPr marL="596646" indent="-514350" algn="just"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Выявление общей цели, способов решения проблемы, позволяющих к этой цели прийти; </a:t>
            </a:r>
          </a:p>
          <a:p>
            <a:pPr marL="596646" indent="-514350" algn="just"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Выводы, которые помогут избежать ошибок общения и взаимодействия в будущем.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действий учителя: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Выслушать всех участников конфликта или представителей группы;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Ни одному участнику конфликта не давать оценки, не поддакивать, не записывать;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Не делать выводов о сути конфликта на основании информации только одного участника: не доверяйте никому на слово, не доверяйте эмоциям и проявлениям чувств;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Вести разговор только о сущности конфликта;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Постараться выявить суть, мотивы конфликта;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Найти конструктивное решение проблемы, которое будет оптимальным для обучающихся и родителей.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 необходимости привлечение администрации школы для разрешения конфликта.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65474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САМОЕ ВАЖНОЕ, ЧТО НУЖНО ЗНАТЬ!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КОНФЛИКТНОЙ СИТУАЦИИ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ИЗЛИШНЕЙ ЭМОЦИОНАЛЬНОСТИ 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ЕЕ УСЛОЖНИТЬ.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54164"/>
          </a:xfrm>
        </p:spPr>
        <p:txBody>
          <a:bodyPr>
            <a:noAutofit/>
          </a:bodyPr>
          <a:lstStyle/>
          <a:p>
            <a:pPr algn="just"/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КОНФЛИКТ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(от лат.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conflictus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столкновение двух или более сильных мотивов, которые не могут быть удовлетворены одновременно.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14554"/>
            <a:ext cx="7498080" cy="40338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Признаки конфликта: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— словесное несогласие;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— отсутствие открытого и доверительного общения;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 сохраняющееся разделение во времени или пространстве;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 сплетни о противнике;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— негативные образы или фантазии о противнике;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— подозрительность и недоверчивость по отношению к другому.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C:\Documents and Settings\Администратор\Рабочий стол\картинки\smiles\2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714488"/>
            <a:ext cx="2175610" cy="1565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возникновения конфликтов: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договориться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слушать друг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друга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Несовместимость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характеров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лидерство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Несдержанность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эмоций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между партнерами по общению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интересы, стремления, мысли между партнерами</a:t>
            </a:r>
          </a:p>
        </p:txBody>
      </p:sp>
    </p:spTree>
    <p:extLst>
      <p:ext uri="{BB962C8B-B14F-4D97-AF65-F5344CB8AC3E}">
        <p14:creationId xmlns:p14="http://schemas.microsoft.com/office/powerpoint/2010/main" val="324583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u="sng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ходе конфликта участники испытывают:</a:t>
            </a:r>
            <a:r>
              <a:rPr lang="ru-RU" sz="4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4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изменение тембра голоса; 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повышение темпа речи; 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учащенное дыхание;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сердцебиение;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вегетативные проявления;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плач;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дрожание рук;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ru-RU" sz="240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повышенное потоотделение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картинки\smiles\1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285860"/>
            <a:ext cx="952500" cy="857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8" descr="C:\Documents and Settings\Администратор\Рабочий стол\картинки\smiles\6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928802"/>
            <a:ext cx="952500" cy="857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6" descr="C:\Documents and Settings\Администратор\Рабочий стол\картинки\smiles\2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500306"/>
            <a:ext cx="1038226" cy="983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7" descr="C:\Documents and Settings\Администратор\Рабочий стол\картинки\smiles\39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3214686"/>
            <a:ext cx="952500" cy="857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3" descr="C:\Documents and Settings\Администратор\Рабочий стол\картинки\smiles\26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57884" y="4286256"/>
            <a:ext cx="1214446" cy="986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5" descr="C:\Documents and Settings\Администратор\Рабочий стол\картинки\smiles\62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5214950"/>
            <a:ext cx="1047750" cy="809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4" descr="C:\Documents and Settings\Администратор\Рабочий стол\картинки\smiles\33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5429264"/>
            <a:ext cx="1143008" cy="12573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зависимости от результатов решения конфликтных ситуаций, их можно обозначить как :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85926"/>
            <a:ext cx="7498080" cy="4462474"/>
          </a:xfrm>
        </p:spPr>
        <p:txBody>
          <a:bodyPr>
            <a:normAutofit/>
          </a:bodyPr>
          <a:lstStyle/>
          <a:p>
            <a:pPr algn="just"/>
            <a:r>
              <a:rPr lang="ru-RU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Деструктивные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(итогом деструктивного столкновения является неудовлетворение одной или обеих сторон итогом столкновения, разрушение отношений, обиды, непонимание) – угрозы, насилие, грубость, разрыв отношений, уход от проблемы</a:t>
            </a:r>
          </a:p>
          <a:p>
            <a:pPr algn="just"/>
            <a:r>
              <a:rPr lang="ru-RU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Конструктивные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(конфликт, решение которого стало полезным для сторон, принимавших в нем участие, если они построили, приобрели в нем что-то ценное для себя, остались удовлетворены его результатом, юмор, компромисс, сотрудничество, уступка)- юмор, уступка, компромисс, сотрудничество.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картинки\smiles\1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072074"/>
            <a:ext cx="1214446" cy="1093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конфликтов: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Внутриличностный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возникает при низкой удовлетворенности жизнью, друзьями, учебой, отношениями со сверстниками, малой уверенностью в себе и близких людях, из-за стресса.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Межличностный – возникает при общении людей с различными взглядами, целями и характером, которым сложно ладить друг с другом.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Межгрупповой-возникает из-за противоречий и идейных установок двух различных групп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86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Конфликт в системе «Ученик-ученик»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конфликтов между учениками: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•борьба за авторитет;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•соперничество;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•обман, сплетни;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•оскорбления;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•обиды;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•личная неприязнь к человеку;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•симпатия без взаимности;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•борьба за девочку (мальчика), враждебность к любимым ученикам учителя.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Documents and Settings\Администратор\Рабочий стол\картинки\smiles\4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5286388"/>
            <a:ext cx="1214446" cy="1228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Способы решения конфликтов между учениками: 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1.Очень часто дети могут урегулировать конфликтную ситуацию самостоятельно, без помощи взрослого. Если вмешательство со стороны учителя все же необходимо, важно сделать это в спокойной форме. Лучше обойтись без давления на ребенка, без публичных извинений, ограничившись подсказкой. Лучше, если ученик сам найдет алгоритм решения этой задачи. Конструктивный конфликт добавит в копилку опыта ребенка социальные навыки, которые помогут ему в общении со сверстниками, научат решать проблемы, что пригодится ему и во взрослой жизни. </a:t>
            </a:r>
          </a:p>
          <a:p>
            <a:pPr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2.Ребенок часто ссорится и показывает агрессию, если у него нет друзей и увлечений. В этом случае учитель может попробовать исправить ситуацию, поговорив с родителями ученика, порекомендовав записать ребенка в кружок или спортивную секцию, согласно его интересам. Новое занятие не оставит времени на интриги и сплетни, подарит интересное и полезное времяпровождение, новые знакомства.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Конфликт в системе «Учитель – родитель»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конфликта между учителем и родителями: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•разные представления сторон о средствах воспитания;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•недовольство родителя методами обучения педагога; 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•личная неприязнь;</a:t>
            </a: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•мнение родителя о необоснованном занижении оценок ребенку.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Documents and Settings\Администратор\Рабочий стол\картинки\smiles\4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286256"/>
            <a:ext cx="1285884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</TotalTime>
  <Words>1265</Words>
  <Application>Microsoft Office PowerPoint</Application>
  <PresentationFormat>Экран (4:3)</PresentationFormat>
  <Paragraphs>103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Школьные конфликты: виды, пути решения</vt:lpstr>
      <vt:lpstr>КОНФЛИКТ — (от лат. conflictus) столкновение двух или более сильных мотивов, которые не могут быть удовлетворены одновременно.</vt:lpstr>
      <vt:lpstr>Причины возникновения конфликтов:</vt:lpstr>
      <vt:lpstr>В ходе конфликта участники испытывают: </vt:lpstr>
      <vt:lpstr>В зависимости от результатов решения конфликтных ситуаций, их можно обозначить как : </vt:lpstr>
      <vt:lpstr>Виды конфликтов:</vt:lpstr>
      <vt:lpstr>Конфликт в системе «Ученик-ученик» </vt:lpstr>
      <vt:lpstr>Способы решения конфликтов между учениками: </vt:lpstr>
      <vt:lpstr>Конфликт в системе «Учитель – родитель» </vt:lpstr>
      <vt:lpstr>Способы решения конфликта с родителями ученика:</vt:lpstr>
      <vt:lpstr>Конфликт в системе «Учитель – ученик» </vt:lpstr>
      <vt:lpstr>Решение конфликта учителя и ученика: </vt:lpstr>
      <vt:lpstr>Функции конфликта:</vt:lpstr>
      <vt:lpstr>Шаги по урегулированию конфликта:</vt:lpstr>
      <vt:lpstr>Единые решения любого школьного конфликта: </vt:lpstr>
      <vt:lpstr>Алгоритм действий учителя:</vt:lpstr>
      <vt:lpstr>САМОЕ ВАЖНОЕ, ЧТО НУЖНО ЗНАТЬ!  В КОНФЛИКТНОЙ СИТУАЦИИ  СЛЕДУЕТ ИЗБЕГАТЬ ИЗЛИШНЕЙ ЭМОЦИОНАЛЬНОСТИ –  ЭТО МОЖЕТ ЕЕ УСЛОЖНИТЬ.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Школьные конфликты: виды, пути решения</dc:title>
  <dc:creator>HP</dc:creator>
  <cp:lastModifiedBy>HP</cp:lastModifiedBy>
  <cp:revision>7</cp:revision>
  <dcterms:modified xsi:type="dcterms:W3CDTF">2023-04-05T07:32:23Z</dcterms:modified>
</cp:coreProperties>
</file>