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2" r:id="rId2"/>
    <p:sldId id="270" r:id="rId3"/>
    <p:sldId id="257" r:id="rId4"/>
    <p:sldId id="272" r:id="rId5"/>
    <p:sldId id="273" r:id="rId6"/>
    <p:sldId id="259" r:id="rId7"/>
    <p:sldId id="260" r:id="rId8"/>
    <p:sldId id="261" r:id="rId9"/>
    <p:sldId id="278" r:id="rId10"/>
    <p:sldId id="283" r:id="rId11"/>
    <p:sldId id="258" r:id="rId12"/>
    <p:sldId id="279" r:id="rId13"/>
    <p:sldId id="265" r:id="rId14"/>
    <p:sldId id="263" r:id="rId15"/>
    <p:sldId id="264" r:id="rId16"/>
    <p:sldId id="271" r:id="rId17"/>
    <p:sldId id="274" r:id="rId18"/>
    <p:sldId id="275" r:id="rId19"/>
    <p:sldId id="276" r:id="rId20"/>
    <p:sldId id="284" r:id="rId21"/>
    <p:sldId id="285" r:id="rId22"/>
    <p:sldId id="286" r:id="rId23"/>
    <p:sldId id="287" r:id="rId24"/>
    <p:sldId id="269" r:id="rId25"/>
    <p:sldId id="268" r:id="rId26"/>
    <p:sldId id="267" r:id="rId27"/>
    <p:sldId id="266" r:id="rId28"/>
    <p:sldId id="280" r:id="rId29"/>
    <p:sldId id="281" r:id="rId30"/>
    <p:sldId id="282" r:id="rId31"/>
    <p:sldId id="288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FE955-D388-486C-BAE2-F8A0FB5C3C1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F5DCA-7926-479E-B2A0-8092D1F3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F5DCA-7926-479E-B2A0-8092D1F3C9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КЛАССНОЕ РУКОВОДСТВО\Тематическме кл.часы\Крымская весна\фото крымская весна\1394278998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та\КЛАССНОЕ РУКОВОДСТВО\Тематическме кл.часы\Крымская весна\фото крымская весна\6552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КЛАССНОЕ РУКОВОДСТВО\Тематическме кл.часы\Крымская весна\фото крымская весна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та\КЛАССНОЕ РУКОВОДСТВО\Тематическме кл.часы\Крымская весна\фото крымская весна\ref8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2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\КЛАССНОЕ РУКОВОДСТВО\Тематическме кл.часы\Крымская весна\фото крымская весна\ref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38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КЛАССНОЕ РУКОВОДСТВО\Тематическме кл.часы\Крымская весна\фото крымская весна\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3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КЛАССНОЕ РУКОВОДСТВО\Тематическме кл.часы\Крымская весна\фото крымская весна\383955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0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та\КЛАССНОЕ РУКОВОДСТВО\Тематическме кл.часы\Крымская весна\фото крымская весна\700ht_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7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абота\КЛАССНОЕ РУКОВОДСТВО\Тематическме кл.часы\Крымская весна\фото крымская весна\1399979249_d0bad180d18bd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" y="0"/>
            <a:ext cx="91322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5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абота\КЛАССНОЕ РУКОВОДСТВО\Тематическме кл.часы\Крымская весна\фото крымская весна\140317135306_sevastopol_464x261_a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абота\КЛАССНОЕ РУКОВОДСТВО\Тематическме кл.часы\Крымская весна\фото крымская весна\1395050751_0002.1000x8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1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та\КЛАССНОЕ РУКОВОДСТВО\Тематическме кл.часы\Крымская весна\фото крымская весна\1395033242-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абота\КЛАССНОЕ РУКОВОДСТВО\Тематическме кл.часы\Крымская весна\фото крымская весна\_0004_c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3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Работа\КЛАССНОЕ РУКОВОДСТВО\Тематическме кл.часы\Крымская весна\фото крымская весна\_0013_c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5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\КЛАССНОЕ РУКОВОДСТВО\Тематическме кл.часы\Крымская весна\фото крымская весна\_0012_c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3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Работа\КЛАССНОЕ РУКОВОДСТВО\Тематическме кл.часы\Крымская весна\фото крымская весна\1929_400x3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1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КЛАССНОЕ РУКОВОДСТВО\Тематическме кл.часы\Крымская весна\фото крымская весна\doc6efifp502mrtzplelua_80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54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та\КЛАССНОЕ РУКОВОДСТВО\Тематическме кл.часы\Крымская весна\фото крымская весн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9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КЛАССНОЕ РУКОВОДСТВО\Тематическме кл.часы\Крымская весна\фото крымская весна\p_676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\КЛАССНОЕ РУКОВОДСТВО\Тематическме кл.часы\Крымская весна\фото крымская весна\1395171783_0446.1000x8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64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та\КЛАССНОЕ РУКОВОДСТВО\Тематическме кл.часы\Крымская весна\фото крымская весна\detail_b20690118469ad72176bcdbc22101f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93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та\КЛАССНОЕ РУКОВОДСТВО\Тематическме кл.часы\Крымская весна\фото крымская весна\3b80df9cb1fb06a109eea80daf7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0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КЛАССНОЕ РУКОВОДСТВО\Тематическме кл.часы\Крымская весна\фото крымская весна\v_krymu_yavka_izbirateley_na_referendum_sostavila_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72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та\КЛАССНОЕ РУКОВОДСТВО\Тематическме кл.часы\Крымская весна\фото крымская весна\67932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36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Работа\КЛАССНОЕ РУКОВОДСТВО\Тематическме кл.часы\Крымская весна\фото крымская весна\46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" y="0"/>
            <a:ext cx="9110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21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абота\КЛАССНОЕ РУКОВОДСТВО\Тематическме кл.часы\Крымская весна\фото крымская весна\1398869929-4719-russkoe-edin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та\КЛАССНОЕ РУКОВОДСТВО\Тематическме кл.часы\Крымская весна\фото крымская весна\262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32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та\КЛАССНОЕ РУКОВОДСТВО\Тематическме кл.часы\Крымская весна\фото крымская весна\_0014_c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ЛАССНОЕ РУКОВОДСТВО\Тематическме кл.часы\Крымская весна\фото крымская весна\krim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3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16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КЛАССНОЕ РУКОВОДСТВО\Тематическме кл.часы\Крымская весна\фото крымская весна\PR2014031415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КЛАССНОЕ РУКОВОДСТВО\Тематическме кл.часы\Крымская весна\фото крымская весна\n26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08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абота\КЛАССНОЕ РУКОВОДСТВО\Тематическме кл.часы\Крымская весна\фото крымская весна\734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5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Экран (4:3)</PresentationFormat>
  <Paragraphs>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2015-03-12T11:54:03Z</dcterms:created>
  <dcterms:modified xsi:type="dcterms:W3CDTF">2015-03-12T12:42:50Z</dcterms:modified>
</cp:coreProperties>
</file>