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2" r:id="rId2"/>
    <p:sldId id="270" r:id="rId3"/>
    <p:sldId id="257" r:id="rId4"/>
    <p:sldId id="272" r:id="rId5"/>
    <p:sldId id="273" r:id="rId6"/>
    <p:sldId id="259" r:id="rId7"/>
    <p:sldId id="260" r:id="rId8"/>
    <p:sldId id="261" r:id="rId9"/>
    <p:sldId id="278" r:id="rId10"/>
    <p:sldId id="283" r:id="rId11"/>
    <p:sldId id="258" r:id="rId12"/>
    <p:sldId id="279" r:id="rId13"/>
    <p:sldId id="265" r:id="rId14"/>
    <p:sldId id="263" r:id="rId15"/>
    <p:sldId id="264" r:id="rId16"/>
    <p:sldId id="271" r:id="rId17"/>
    <p:sldId id="274" r:id="rId18"/>
    <p:sldId id="275" r:id="rId19"/>
    <p:sldId id="276" r:id="rId20"/>
    <p:sldId id="284" r:id="rId21"/>
    <p:sldId id="285" r:id="rId22"/>
    <p:sldId id="286" r:id="rId23"/>
    <p:sldId id="287" r:id="rId24"/>
    <p:sldId id="269" r:id="rId25"/>
    <p:sldId id="268" r:id="rId26"/>
    <p:sldId id="267" r:id="rId27"/>
    <p:sldId id="266" r:id="rId28"/>
    <p:sldId id="280" r:id="rId29"/>
    <p:sldId id="281" r:id="rId30"/>
    <p:sldId id="282" r:id="rId31"/>
    <p:sldId id="288" r:id="rId32"/>
    <p:sldId id="27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FE955-D388-486C-BAE2-F8A0FB5C3C14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F5DCA-7926-479E-B2A0-8092D1F3C9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82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F5DCA-7926-479E-B2A0-8092D1F3C9B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66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Работа\КЛАССНОЕ РУКОВОДСТВО\Тематическме кл.часы\Крымская весна\фото крымская весна\1394278998_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5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Работа\КЛАССНОЕ РУКОВОДСТВО\Тематическме кл.часы\Крымская весна\фото крымская весна\1395033242-9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540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та\КЛАССНОЕ РУКОВОДСТВО\Тематическме кл.часы\Крымская весна\фото крымская весна\v_krymu_yavka_izbirateley_na_referendum_sostavila_7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672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Работа\КЛАССНОЕ РУКОВОДСТВО\Тематическме кл.часы\Крымская весна\фото крымская весна\2626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632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Работа\КЛАССНОЕ РУКОВОДСТВО\Тематическме кл.часы\Крымская весна\фото крымская весна\_0014_c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089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Работа\КЛАССНОЕ РУКОВОДСТВО\Тематическме кл.часы\Крымская весна\фото крымская весна\krim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73" y="0"/>
            <a:ext cx="91399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8163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Работа\КЛАССНОЕ РУКОВОДСТВО\Тематическме кл.часы\Крымская весна\фото крымская весна\PR201403141504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966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Работа\КЛАССНОЕ РУКОВОДСТВО\Тематическме кл.часы\Крымская весна\фото крымская весна\n263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7080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Работа\КЛАССНОЕ РУКОВОДСТВО\Тематическме кл.часы\Крымская весна\фото крымская весна\7345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054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D:\Работа\КЛАССНОЕ РУКОВОДСТВО\Тематическме кл.часы\Крымская весна\фото крымская весна\65526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7910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Работа\КЛАССНОЕ РУКОВОДСТВО\Тематическме кл.часы\Крымская весна\фото крымская весна\get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5857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Работа\КЛАССНОЕ РУКОВОДСТВО\Тематическме кл.часы\Крымская весна\фото крымская весна\ref8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828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Работа\КЛАССНОЕ РУКОВОДСТВО\Тематическме кл.часы\Крымская весна\фото крымская весна\ref1_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88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8382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Работа\КЛАССНОЕ РУКОВОДСТВО\Тематическме кл.часы\Крымская весна\фото крымская весна\7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33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Работа\КЛАССНОЕ РУКОВОДСТВО\Тематическме кл.часы\Крымская весна\фото крымская весна\3839557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7051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Работа\КЛАССНОЕ РУКОВОДСТВО\Тематическме кл.часы\Крымская весна\фото крымская весна\700ht_R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275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Работа\КЛАССНОЕ РУКОВОДСТВО\Тематическме кл.часы\Крымская весна\фото крымская весна\1399979249_d0bad180d18bd0b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0" y="0"/>
            <a:ext cx="91322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459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Работа\КЛАССНОЕ РУКОВОДСТВО\Тематическме кл.часы\Крымская весна\фото крымская весна\140317135306_sevastopol_464x261_af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78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Работа\КЛАССНОЕ РУКОВОДСТВО\Тематическме кл.часы\Крымская весна\фото крымская весна\1395050751_0002.1000x8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0192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D:\Работа\КЛАССНОЕ РУКОВОДСТВО\Тематическме кл.часы\Крымская весна\фото крымская весна\_0004_c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535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Работа\КЛАССНОЕ РУКОВОДСТВО\Тематическме кл.часы\Крымская весна\фото крымская весна\_0013_c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551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D:\Работа\КЛАССНОЕ РУКОВОДСТВО\Тематическме кл.часы\Крымская весна\фото крымская весна\_0012_c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130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Работа\КЛАССНОЕ РУКОВОДСТВО\Тематическме кл.часы\Крымская весна\фото крымская весна\1929_400x3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213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Работа\КЛАССНОЕ РУКОВОДСТВО\Тематическме кл.часы\Крымская весна\фото крымская весна\doc6efifp502mrtzplelua_800_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7543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Работа\КЛАССНОЕ РУКОВОДСТВО\Тематическме кл.часы\Крымская весна\фото крымская весна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6994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Работа\КЛАССНОЕ РУКОВОДСТВО\Тематическме кл.часы\Крымская весна\фото крымская весна\p_6767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733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Работа\КЛАССНОЕ РУКОВОДСТВО\Тематическме кл.часы\Крымская весна\фото крымская весна\1395171783_0446.1000x80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5647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Работа\КЛАССНОЕ РУКОВОДСТВО\Тематическме кл.часы\Крымская весна\фото крымская весна\detail_b20690118469ad72176bcdbc22101f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79347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Работа\КЛАССНОЕ РУКОВОДСТВО\Тематическме кл.часы\Крымская весна\фото крымская весна\3b80df9cb1fb06a109eea80daf7_pre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105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Работа\КЛАССНОЕ РУКОВОДСТВО\Тематическме кл.часы\Крымская весна\фото крымская весна\679321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5363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Работа\КЛАССНОЕ РУКОВОДСТВО\Тематическме кл.часы\Крымская весна\фото крымская весна\461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6" y="0"/>
            <a:ext cx="91108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02165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Работа\КЛАССНОЕ РУКОВОДСТВО\Тематическме кл.часы\Крымская весна\фото крымская весна\1398869929-4719-russkoe-edinst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46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</Words>
  <Application>Microsoft Office PowerPoint</Application>
  <PresentationFormat>Экран (4:3)</PresentationFormat>
  <Paragraphs>1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5</cp:revision>
  <dcterms:created xsi:type="dcterms:W3CDTF">2015-03-12T11:54:03Z</dcterms:created>
  <dcterms:modified xsi:type="dcterms:W3CDTF">2015-03-12T12:42:50Z</dcterms:modified>
</cp:coreProperties>
</file>