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7B2791-8AF8-42C7-BF14-CA3419744A49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EC7029-B285-4AC8-845C-0218EE9DA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3058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Попов Павел Николаевич.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МАОУ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Копыловская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СОШ», Томского района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305800" cy="19812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 спортсмены участники Великой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течественной войны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5"/>
            <a:ext cx="2880320" cy="204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238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177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412776"/>
            <a:ext cx="6462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Леонид </a:t>
            </a:r>
            <a:r>
              <a:rPr lang="ru-RU" dirty="0" err="1"/>
              <a:t>Карпович</a:t>
            </a:r>
            <a:r>
              <a:rPr lang="ru-RU" dirty="0"/>
              <a:t> Мешков (1 (14) января 1916, Царицын, ныне Волгоград — 4 марта 1986, Москва) — советский спортсмен-пловец, заслуженный мастер спорта (1940), заслуженный тренер РСФСР (1963), заслуженный работник культуры РСФСР (1973). В 1932—1952 многократный чемпион СССР (42 золотые медали). Установил свыше 120 рекордов на чемпионатах СССР, Европы и мира.</a:t>
            </a:r>
          </a:p>
          <a:p>
            <a:endParaRPr lang="ru-RU" dirty="0"/>
          </a:p>
          <a:p>
            <a:r>
              <a:rPr lang="ru-RU" dirty="0"/>
              <a:t>Участник Великой Отечественной войны 1941—1945</a:t>
            </a:r>
            <a:r>
              <a:rPr lang="ru-RU" dirty="0" smtClean="0"/>
              <a:t>. В августе 1941 г с группой возвращался с задания, когда враги обнаружили бойцов и открыли по ним огонь. Леонид был ранен.  А потом был госпиталь. Но руки  чемпиона стали беспомощными. Превозмогая боль , ежедневно по несколько часов сгибал и разгибал пальцы. Он сделал специальные аппараты  для лечебной гимнастики. И в 1943г завоевал звания чемпиона страны, а в 1949 установил мировой рекорд в плавании н 100м брассом.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29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90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268761"/>
            <a:ext cx="6390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Игорь Львович </a:t>
            </a:r>
            <a:r>
              <a:rPr lang="ru-RU" sz="1600" dirty="0" err="1"/>
              <a:t>Миклаше́вский</a:t>
            </a:r>
            <a:r>
              <a:rPr lang="ru-RU" sz="1600" dirty="0"/>
              <a:t> (30 мая 1918, Москва — 25 сентября 1990, Ленинград), </a:t>
            </a:r>
            <a:r>
              <a:rPr lang="ru-RU" sz="1600" dirty="0" smtClean="0"/>
              <a:t> </a:t>
            </a:r>
            <a:r>
              <a:rPr lang="ru-RU" sz="1600" dirty="0"/>
              <a:t>спортсмен — чемпион Ленинграда по боксу в среднем весе (1941 год), участник ВОВ, сотрудник НКВД, тренер, спортивный судья. Во время учёбы в школе Игорь достиг успехов в изучении немецкого языка и особенно в спорте — увлёкся боксом. По окончании школы поступил (но не закончил) в ГЦОЛИФК, получил звание мастера спорта. В 1938 был призван в армию, служил в Ленинграде в зенитных частях, </a:t>
            </a:r>
            <a:r>
              <a:rPr lang="ru-RU" sz="1600" dirty="0" smtClean="0"/>
              <a:t>женился, </a:t>
            </a:r>
            <a:r>
              <a:rPr lang="ru-RU" sz="1600" dirty="0"/>
              <a:t>недолго участвовал в Советско-Финской войне, затем продолжил </a:t>
            </a:r>
            <a:r>
              <a:rPr lang="ru-RU" sz="1600" dirty="0" smtClean="0"/>
              <a:t>тренировки. </a:t>
            </a:r>
            <a:r>
              <a:rPr lang="ru-RU" sz="1600" dirty="0"/>
              <a:t>Великую Отечественную войну встретил сержантом — заряжающим зенитно-артиллерийского орудия на Ленинградском фронте.</a:t>
            </a:r>
          </a:p>
          <a:p>
            <a:r>
              <a:rPr lang="ru-RU" sz="1600" dirty="0" smtClean="0"/>
              <a:t>1941—1942.Как </a:t>
            </a:r>
            <a:r>
              <a:rPr lang="ru-RU" sz="1600" dirty="0"/>
              <a:t>спортсмен, хорошо владеющий немецким языком, попал в поле зрения разведывательных </a:t>
            </a:r>
            <a:r>
              <a:rPr lang="ru-RU" sz="1600" dirty="0" smtClean="0"/>
              <a:t>служб. В 1945  во Франции </a:t>
            </a:r>
            <a:r>
              <a:rPr lang="ru-RU" sz="1600" dirty="0" err="1"/>
              <a:t>Миклашевский</a:t>
            </a:r>
            <a:r>
              <a:rPr lang="ru-RU" sz="1600" dirty="0"/>
              <a:t> оставался на протяжении двух лет после окончания войны, по некоторым </a:t>
            </a:r>
            <a:r>
              <a:rPr lang="ru-RU" sz="1600" dirty="0" smtClean="0"/>
              <a:t>сведениям следил </a:t>
            </a:r>
            <a:r>
              <a:rPr lang="ru-RU" sz="1600" dirty="0"/>
              <a:t>за бежавшими на Запад </a:t>
            </a:r>
            <a:r>
              <a:rPr lang="ru-RU" sz="1600" dirty="0" err="1"/>
              <a:t>власовцами</a:t>
            </a:r>
            <a:r>
              <a:rPr lang="ru-RU" sz="1600" dirty="0"/>
              <a:t> — остатками армии генерала Власова. Вернулся в Советский Союз в 1947 году, был награждён орденом Красного Знамени. По разведывательной части служить не пошёл, а вернулся в спорт. Ему было всего 29 лет, но полученное ранение не позволило ему выступать на ринге. </a:t>
            </a:r>
          </a:p>
        </p:txBody>
      </p:sp>
    </p:spTree>
    <p:extLst>
      <p:ext uri="{BB962C8B-B14F-4D97-AF65-F5344CB8AC3E}">
        <p14:creationId xmlns:p14="http://schemas.microsoft.com/office/powerpoint/2010/main" xmlns="" val="224399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170681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628800"/>
            <a:ext cx="6390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Григорий Дмитриевич </a:t>
            </a:r>
            <a:r>
              <a:rPr lang="ru-RU" sz="1600" dirty="0" err="1"/>
              <a:t>Пыльнов</a:t>
            </a:r>
            <a:r>
              <a:rPr lang="ru-RU" sz="1600" dirty="0"/>
              <a:t> (15(28).9.1907, с. Карловка (ныне Пугачёвский район Саратовская область), Саратовская губерния, Российская империя — 22.1.1942, деревня Старая Брынь, </a:t>
            </a:r>
            <a:r>
              <a:rPr lang="ru-RU" sz="1600" dirty="0" err="1"/>
              <a:t>Сухиничский</a:t>
            </a:r>
            <a:r>
              <a:rPr lang="ru-RU" sz="1600" dirty="0"/>
              <a:t> район, Калужская область, РСФСР, СССР) — советский спортсмен, заслуженный мастер спорта СССР (1942). Один из сильнейших борцов страны в 1930-е гг. (классическая борьба). 8-кратный чемпион СССР (в 1933—1941). Выступал в полутяжёлой весовой категории. Воспитал олимпийского чемпиона Константина </a:t>
            </a:r>
            <a:r>
              <a:rPr lang="ru-RU" sz="1600" dirty="0" err="1"/>
              <a:t>Коберидзе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В начале Великой Отечественной войны призван Московским ГВК в ряды Отдельной мотострелковой бригады особого назначения НКВД, входившую в состав Четвёртого (партизанского) управления НКВД под руководством комиссара госбезопасности П. А. Судоплатова. </a:t>
            </a:r>
          </a:p>
          <a:p>
            <a:r>
              <a:rPr lang="ru-RU" sz="1600" dirty="0"/>
              <a:t>Зимой 1941/1942 годов, мобильные отряды ОМСБОН провели множество дерзких рейдов и налетов в тылу немцев. При выполнении одного из таких боевых заданий в тылу противника, младший лейтенант </a:t>
            </a:r>
            <a:r>
              <a:rPr lang="ru-RU" sz="1600" dirty="0" err="1"/>
              <a:t>Пыльнов</a:t>
            </a:r>
            <a:r>
              <a:rPr lang="ru-RU" sz="1600" dirty="0"/>
              <a:t> пал смертью храбрых.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65692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Воспитание у допризывников высокой выносливости, силы, ловкости, необходимых воинам Вооружённых Сил стало основным содержанием физического воспитания и спортивно –массовой работы. Тренеры, педагоги, инструкторы спорта стали постоянно осуществлять физическую подготовку личного состава подразделений </a:t>
            </a:r>
            <a:r>
              <a:rPr lang="ru-RU" dirty="0" err="1"/>
              <a:t>ОСОАВИАХИМа</a:t>
            </a:r>
            <a:r>
              <a:rPr lang="ru-RU" dirty="0"/>
              <a:t>, санитарных дружин Красного креста, истребительных батальонов и народного ополчения.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311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Для физкультурных организаций в годы войны была главная задача – обучать и готовить физически выносливых и закаленных бойцов. Тогда действовали 606 коллективов физкультуры, 166 штатных физкультурных работников и 305 общественников. Спортивные военные организации насчитывали 35 тысяч физкультурников. И спортивная жизнь не затухала, она полностью была подчинена интересам фронта. Призыв «Все для фронта, все для Победы» являлся главным стимулом. Вот здесь-то и проявили себя спортсмены-активисты. Многие брали обязательство подготовить 1000 бойцов-спортсменов.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31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Спасибо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7848872" cy="50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178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фашистская Германия 22 июня 1941г. напала на нашу страну, многие спортсмены узнали на своей спортивной базе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Кавголово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они готовились к Всесоюзному параду физкультурников на Красной площади в Москве. И в тот же день сотни студентов и преподавателей подали заявления с просьбой направить их в действующую армию. А затем перед спортсменами была поставлена особая задача: сформировать партизанские отряды для действий в тылу врага. В считанные дни были созданы 13 отрядов общей численностью 268 человек. И каждый боец этих отрядов сражался самозабвенно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бесстрашно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9691" y="4941168"/>
            <a:ext cx="297633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56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34786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8478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«Каждый спортсмен стоит в бою нескольких рядовых бойцов, а взвод спортсменов — надежнее батальона, если предстоит сложная боевая операция</a:t>
            </a:r>
            <a:r>
              <a:rPr lang="ru-RU" dirty="0"/>
              <a:t>» — эти слова произнес Герой Советского Союза генерал армии И. Е. Петров, оценивая вклад воинов-спортсменов в победу в Великой Отечественной войне.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549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войны весь советский народ поднялся на борьбу с фашизмом. Не могли остаться в стороне и спортсмены. Уже 27 июня 1941 года из спортсменов-добровольцев были сформированы первые отряды отдельной мотострелковой бригады особого назначения (ОМСБОН).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учились минировать шоссейные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дороги, стрелять без промаха, бесшумно снимать часовых. Всего за линию фронта, в 1941-1945 гг. было отправлено свыше 200 оперативных групп, в которые входило более 7000 человек.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88338"/>
            <a:ext cx="7344816" cy="16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306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тылу противника они пустили под откос 1500 воинских эшелонов с вооружением и гитлеровскими захватчиками, разрушили сотни мостов и переправ, уничтожили 50 самолетов и 145 танков.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1941-1942 годах в бригаду было направлено более 1,5 тысяч ветеранов гражданской войны, рабочих московских заводов. В ОМСБОН влилось свыше 800 спортсменов.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Среди них заслуженные мастера и мастера спорта, тренеры, чемпионы СССР, Европы и мира – легкоатлеты братья Серафим и Георгий Знаменские, конькобежец Анатолий </a:t>
            </a:r>
            <a:r>
              <a:rPr lang="ru-RU" dirty="0" err="1"/>
              <a:t>Капчинский</a:t>
            </a:r>
            <a:r>
              <a:rPr lang="ru-RU" dirty="0"/>
              <a:t>, боксеры Николай Королев и Игорь </a:t>
            </a:r>
            <a:r>
              <a:rPr lang="ru-RU" dirty="0" err="1"/>
              <a:t>Миклашевский</a:t>
            </a:r>
            <a:r>
              <a:rPr lang="ru-RU" dirty="0"/>
              <a:t>, борец Григорий </a:t>
            </a:r>
            <a:r>
              <a:rPr lang="ru-RU" dirty="0" err="1"/>
              <a:t>Пыльнов</a:t>
            </a:r>
            <a:r>
              <a:rPr lang="ru-RU" dirty="0"/>
              <a:t>, лыжница Любовь Кулакова, гребец Александр </a:t>
            </a:r>
            <a:r>
              <a:rPr lang="ru-RU" dirty="0" err="1"/>
              <a:t>Долгушин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860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1"/>
            <a:ext cx="2880320" cy="396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-1326148"/>
            <a:ext cx="583264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Александр </a:t>
            </a:r>
            <a:r>
              <a:rPr lang="ru-RU" dirty="0"/>
              <a:t>Максимович </a:t>
            </a:r>
            <a:r>
              <a:rPr lang="ru-RU" dirty="0" err="1"/>
              <a:t>Долгушин</a:t>
            </a:r>
            <a:r>
              <a:rPr lang="ru-RU" dirty="0"/>
              <a:t> (1912, пос. Клин (ныне в границах г. Новомосковск) — 4 июня 1943, д. Белое Болото, </a:t>
            </a:r>
            <a:r>
              <a:rPr lang="ru-RU" dirty="0" err="1"/>
              <a:t>Рогачёвский</a:t>
            </a:r>
            <a:r>
              <a:rPr lang="ru-RU" dirty="0"/>
              <a:t> район, Гомельская область, Белорусская ССР, СССР) — советский гребец (академическая гребля), семикратный чемпион СССР, первый заслуженный мастер спорта СССР по академической </a:t>
            </a:r>
            <a:r>
              <a:rPr lang="ru-RU" dirty="0" smtClean="0"/>
              <a:t>гребле </a:t>
            </a:r>
            <a:r>
              <a:rPr lang="ru-RU" dirty="0"/>
              <a:t>(звание присвоено 27 июля 1940 </a:t>
            </a:r>
            <a:r>
              <a:rPr lang="ru-RU" dirty="0" smtClean="0"/>
              <a:t>года).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Добровольцем </a:t>
            </a:r>
            <a:r>
              <a:rPr lang="ru-RU" dirty="0"/>
              <a:t>ушёл на фронт Великой Отечественной войны, воевал в </a:t>
            </a:r>
            <a:r>
              <a:rPr lang="ru-RU" dirty="0" err="1"/>
              <a:t>ОМСБОНе</a:t>
            </a:r>
            <a:r>
              <a:rPr lang="ru-RU" dirty="0"/>
              <a:t>, в отряде «Славный» вместе с другими знаменитыми советскими спортсменами, в звании младшего сержанта. В одном из эпизодов войны целую ночь переправлял через реку </a:t>
            </a:r>
            <a:r>
              <a:rPr lang="ru-RU" dirty="0" err="1"/>
              <a:t>Болву</a:t>
            </a:r>
            <a:r>
              <a:rPr lang="ru-RU" dirty="0"/>
              <a:t> пострадавших товарищей из отряда </a:t>
            </a:r>
            <a:r>
              <a:rPr lang="ru-RU" dirty="0" err="1"/>
              <a:t>Чупеева</a:t>
            </a:r>
            <a:r>
              <a:rPr lang="ru-RU" dirty="0"/>
              <a:t> на базу своего отряда. Выполнял секретные задания под огнём </a:t>
            </a:r>
            <a:r>
              <a:rPr lang="ru-RU" dirty="0" err="1" smtClean="0"/>
              <a:t>фашистов.Погиб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бою.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00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8722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772816"/>
            <a:ext cx="59766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Никола́й</a:t>
            </a:r>
            <a:r>
              <a:rPr lang="ru-RU" b="1" dirty="0"/>
              <a:t> Фёдорович Королёв (14 марта 1917, Москва — 12 марта 1974, Москва) — советский боксёр, заслуженный мастер спорта СССР (1942), тренер. Во время Великой Отечественной войны Н. Ф. Королёв служил в отряде Героя Советского Союза полковника Д. Н. Медведева. Он дважды выносил раненого Д. Н. Медведева с поля боя. В послевоенные годы Николай Фёдорович более 10 лет служил на Северном флоте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В 1944 году Н. Королёв </a:t>
            </a:r>
            <a:r>
              <a:rPr lang="ru-RU" b="1" dirty="0" smtClean="0"/>
              <a:t>вернул </a:t>
            </a:r>
            <a:r>
              <a:rPr lang="ru-RU" b="1" dirty="0"/>
              <a:t>звание абсолютного чемпиона СССР, а в 1945 году повторил это достижение. </a:t>
            </a:r>
            <a:r>
              <a:rPr lang="ru-RU" b="1" dirty="0" smtClean="0"/>
              <a:t> Награды</a:t>
            </a:r>
            <a:endParaRPr lang="ru-RU" b="1" dirty="0"/>
          </a:p>
          <a:p>
            <a:r>
              <a:rPr lang="ru-RU" b="1" dirty="0"/>
              <a:t>    Орден Красного Знамени</a:t>
            </a:r>
          </a:p>
          <a:p>
            <a:r>
              <a:rPr lang="ru-RU" b="1" dirty="0"/>
              <a:t>    Орден Трудового Красного Знамени</a:t>
            </a:r>
          </a:p>
          <a:p>
            <a:r>
              <a:rPr lang="ru-RU" b="1" dirty="0"/>
              <a:t>    Медаль «Партизану Отечественной войны» I степени</a:t>
            </a:r>
          </a:p>
          <a:p>
            <a:r>
              <a:rPr lang="ru-RU" b="1" dirty="0"/>
              <a:t>    Заслуженный мастер спорта СССР (1942)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48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1800200" cy="25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305342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Ви́ктор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Ива́нович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Чука́рин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(1921 — 1984) — выдающийся советский гимнаст, заслуженный мастер спорта СССР (1951),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 ордена Ленина (1957). Абсолютный чемпион Олимпийских игр (1952, 1956), мира (1954), СССР (1949—1951, 1953, 1955); чемпион Олимпийских игр (7 раз в 1952, 1956, всего 11 олимпийских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(1954), СССР (13 раз в 1948—1956) в отдельных видах. В начале Великой Отечественной войны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Чукарин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ушёл на фронт добровольцем. Воевал в артиллерийской части. Попав в плен возле Полтавы, прошёл через 17 концентрационных лагерей, в том числе Бухенвальд. Когда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Чукарин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вернулся из плена домой, его сначала не узнала даже родная мать (узнала, лишь положив руки на его голову и нащупав знакомый ей шрам, оставшийся у Виктора после травмы, полученной им в детстве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работал во Львовском институте физкультуры, создал собственную школу гимнастики.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19337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участники Великой Отечественной войны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885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72084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Любо́вь</a:t>
            </a:r>
            <a:r>
              <a:rPr lang="ru-RU" dirty="0"/>
              <a:t> </a:t>
            </a:r>
            <a:r>
              <a:rPr lang="ru-RU" dirty="0" err="1"/>
              <a:t>Алексе́евна</a:t>
            </a:r>
            <a:r>
              <a:rPr lang="ru-RU" dirty="0"/>
              <a:t> </a:t>
            </a:r>
            <a:r>
              <a:rPr lang="ru-RU" dirty="0" err="1"/>
              <a:t>Кулако́ва</a:t>
            </a:r>
            <a:r>
              <a:rPr lang="ru-RU" dirty="0"/>
              <a:t> (род. 9 июня 1920 года, Москва, СССР - 1942 год, СССР) — советская лыжница и горнолыжница, 3-кратная чемпионка СССР по лыжным гонкам (1938:гонка на 5 км и эстафета 3x5 км; 1941:гонка на 5 км). Победительница всесоюзных соревнований по горнолыжному спорту. Заслуженный мастер спорта СССР (1942).</a:t>
            </a:r>
          </a:p>
          <a:p>
            <a:endParaRPr lang="ru-RU" dirty="0"/>
          </a:p>
          <a:p>
            <a:r>
              <a:rPr lang="ru-RU" dirty="0"/>
              <a:t>Партизанка Великой Отечественной войны, погибла в боях за Родину</a:t>
            </a:r>
          </a:p>
        </p:txBody>
      </p:sp>
    </p:spTree>
    <p:extLst>
      <p:ext uri="{BB962C8B-B14F-4D97-AF65-F5344CB8AC3E}">
        <p14:creationId xmlns:p14="http://schemas.microsoft.com/office/powerpoint/2010/main" xmlns="" val="2979156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</TotalTime>
  <Words>1433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   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Советские спортсмены участники Великой Отечественной войны</vt:lpstr>
      <vt:lpstr>          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Советские спортсмены участники Великой Отечественной войны</dc:title>
  <dc:creator>павел</dc:creator>
  <cp:lastModifiedBy>1</cp:lastModifiedBy>
  <cp:revision>11</cp:revision>
  <dcterms:created xsi:type="dcterms:W3CDTF">2015-04-27T14:46:43Z</dcterms:created>
  <dcterms:modified xsi:type="dcterms:W3CDTF">2015-04-30T14:29:02Z</dcterms:modified>
</cp:coreProperties>
</file>